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2" r:id="rId1"/>
    <p:sldMasterId id="2147483684" r:id="rId2"/>
  </p:sldMasterIdLst>
  <p:notesMasterIdLst>
    <p:notesMasterId r:id="rId13"/>
  </p:notesMasterIdLst>
  <p:handoutMasterIdLst>
    <p:handoutMasterId r:id="rId14"/>
  </p:handoutMasterIdLst>
  <p:sldIdLst>
    <p:sldId id="256" r:id="rId3"/>
    <p:sldId id="280" r:id="rId4"/>
    <p:sldId id="258" r:id="rId5"/>
    <p:sldId id="277" r:id="rId6"/>
    <p:sldId id="278" r:id="rId7"/>
    <p:sldId id="274" r:id="rId8"/>
    <p:sldId id="275" r:id="rId9"/>
    <p:sldId id="276" r:id="rId10"/>
    <p:sldId id="279" r:id="rId11"/>
    <p:sldId id="262" r:id="rId12"/>
  </p:sldIdLst>
  <p:sldSz cx="13439775" cy="7559675"/>
  <p:notesSz cx="6797675" cy="9926638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74" userDrawn="1">
          <p15:clr>
            <a:srgbClr val="A4A3A4"/>
          </p15:clr>
        </p15:guide>
        <p15:guide id="2" pos="19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68" d="100"/>
          <a:sy n="68" d="100"/>
        </p:scale>
        <p:origin x="552" y="60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674"/>
        <p:guide pos="19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image" Target="../media/image1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25FE58-F8C9-4B74-B7DD-AFB11CB6888C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BB3F8067-5ECE-4582-B8F0-C41FAC2FA23A}">
      <dgm:prSet/>
      <dgm:spPr>
        <a:solidFill>
          <a:srgbClr val="C00000"/>
        </a:solidFill>
      </dgm:spPr>
      <dgm:t>
        <a:bodyPr/>
        <a:lstStyle/>
        <a:p>
          <a:pPr algn="ctr" rtl="0"/>
          <a:r>
            <a:rPr lang="cs-CZ" b="1" dirty="0" smtClean="0"/>
            <a:t>Základní parametry projektu:</a:t>
          </a:r>
          <a:endParaRPr lang="cs-CZ" dirty="0"/>
        </a:p>
      </dgm:t>
    </dgm:pt>
    <dgm:pt modelId="{92BA3688-59BD-4729-81F7-90192E3BB972}" type="parTrans" cxnId="{D10AFDD1-3544-49FC-9EB9-705FED3EA4A1}">
      <dgm:prSet/>
      <dgm:spPr/>
      <dgm:t>
        <a:bodyPr/>
        <a:lstStyle/>
        <a:p>
          <a:endParaRPr lang="cs-CZ"/>
        </a:p>
      </dgm:t>
    </dgm:pt>
    <dgm:pt modelId="{A6FF3964-586B-4882-AD87-465E1839E43A}" type="sibTrans" cxnId="{D10AFDD1-3544-49FC-9EB9-705FED3EA4A1}">
      <dgm:prSet/>
      <dgm:spPr/>
      <dgm:t>
        <a:bodyPr/>
        <a:lstStyle/>
        <a:p>
          <a:endParaRPr lang="cs-CZ"/>
        </a:p>
      </dgm:t>
    </dgm:pt>
    <dgm:pt modelId="{0B2028DC-BF45-497D-8B26-BC49B5FA1EB9}">
      <dgm:prSet/>
      <dgm:spPr>
        <a:solidFill>
          <a:srgbClr val="C00000"/>
        </a:solidFill>
      </dgm:spPr>
      <dgm:t>
        <a:bodyPr/>
        <a:lstStyle/>
        <a:p>
          <a:pPr rtl="0"/>
          <a:r>
            <a:rPr lang="cs-CZ" i="1" dirty="0" smtClean="0"/>
            <a:t>Společný projekt LOM a Múzy dětem</a:t>
          </a:r>
          <a:endParaRPr lang="cs-CZ" dirty="0"/>
        </a:p>
      </dgm:t>
    </dgm:pt>
    <dgm:pt modelId="{3B515C3C-3CA6-4E7B-ADCE-C3C92302FC37}" type="parTrans" cxnId="{BD44BD5F-56CD-4FD8-BBDC-75CAABA4CF2A}">
      <dgm:prSet/>
      <dgm:spPr/>
      <dgm:t>
        <a:bodyPr/>
        <a:lstStyle/>
        <a:p>
          <a:endParaRPr lang="cs-CZ"/>
        </a:p>
      </dgm:t>
    </dgm:pt>
    <dgm:pt modelId="{574E62C1-5D88-4E05-A7A5-2F1A2B4D6870}" type="sibTrans" cxnId="{BD44BD5F-56CD-4FD8-BBDC-75CAABA4CF2A}">
      <dgm:prSet/>
      <dgm:spPr/>
      <dgm:t>
        <a:bodyPr/>
        <a:lstStyle/>
        <a:p>
          <a:endParaRPr lang="cs-CZ"/>
        </a:p>
      </dgm:t>
    </dgm:pt>
    <dgm:pt modelId="{53877BF3-D806-4F77-82F4-FE8C9942AD94}">
      <dgm:prSet/>
      <dgm:spPr>
        <a:solidFill>
          <a:srgbClr val="C00000"/>
        </a:solidFill>
      </dgm:spPr>
      <dgm:t>
        <a:bodyPr/>
        <a:lstStyle/>
        <a:p>
          <a:pPr rtl="0"/>
          <a:r>
            <a:rPr lang="cs-CZ" i="1" smtClean="0"/>
            <a:t>Projekt běží 7. rokem</a:t>
          </a:r>
          <a:endParaRPr lang="cs-CZ"/>
        </a:p>
      </dgm:t>
    </dgm:pt>
    <dgm:pt modelId="{30EDB4B2-3277-406B-9C34-E8E4154D6611}" type="parTrans" cxnId="{2A11E352-131C-40CD-AE42-3181E018B84B}">
      <dgm:prSet/>
      <dgm:spPr/>
      <dgm:t>
        <a:bodyPr/>
        <a:lstStyle/>
        <a:p>
          <a:endParaRPr lang="cs-CZ"/>
        </a:p>
      </dgm:t>
    </dgm:pt>
    <dgm:pt modelId="{0BDC28C0-9CB7-4F4C-96DE-80870464ECF1}" type="sibTrans" cxnId="{2A11E352-131C-40CD-AE42-3181E018B84B}">
      <dgm:prSet/>
      <dgm:spPr/>
      <dgm:t>
        <a:bodyPr/>
        <a:lstStyle/>
        <a:p>
          <a:endParaRPr lang="cs-CZ"/>
        </a:p>
      </dgm:t>
    </dgm:pt>
    <dgm:pt modelId="{7065FDA5-133B-43E2-B641-F37F8378F464}">
      <dgm:prSet/>
      <dgm:spPr>
        <a:solidFill>
          <a:srgbClr val="C00000"/>
        </a:solidFill>
      </dgm:spPr>
      <dgm:t>
        <a:bodyPr/>
        <a:lstStyle/>
        <a:p>
          <a:pPr rtl="0"/>
          <a:r>
            <a:rPr lang="cs-CZ" i="1" smtClean="0"/>
            <a:t>Cyklus projektu – 2 roky</a:t>
          </a:r>
          <a:endParaRPr lang="cs-CZ"/>
        </a:p>
      </dgm:t>
    </dgm:pt>
    <dgm:pt modelId="{123194B3-E62B-4232-BD28-2BC2B8CA42F0}" type="parTrans" cxnId="{C50C4C12-1176-44D2-9BC7-D9F350D92B39}">
      <dgm:prSet/>
      <dgm:spPr/>
      <dgm:t>
        <a:bodyPr/>
        <a:lstStyle/>
        <a:p>
          <a:endParaRPr lang="cs-CZ"/>
        </a:p>
      </dgm:t>
    </dgm:pt>
    <dgm:pt modelId="{C54AD2A3-8D36-4FAB-B9CB-54AA983B7E23}" type="sibTrans" cxnId="{C50C4C12-1176-44D2-9BC7-D9F350D92B39}">
      <dgm:prSet/>
      <dgm:spPr/>
      <dgm:t>
        <a:bodyPr/>
        <a:lstStyle/>
        <a:p>
          <a:endParaRPr lang="cs-CZ"/>
        </a:p>
      </dgm:t>
    </dgm:pt>
    <dgm:pt modelId="{C8A29C08-547D-4E4A-933C-F1284CD05242}" type="pres">
      <dgm:prSet presAssocID="{B625FE58-F8C9-4B74-B7DD-AFB11CB6888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cs-CZ"/>
        </a:p>
      </dgm:t>
    </dgm:pt>
    <dgm:pt modelId="{E677ABD3-5D79-4BBF-AC9C-D6E9FB967301}" type="pres">
      <dgm:prSet presAssocID="{B625FE58-F8C9-4B74-B7DD-AFB11CB6888C}" presName="Name1" presStyleCnt="0"/>
      <dgm:spPr/>
    </dgm:pt>
    <dgm:pt modelId="{0C336715-B252-402D-8EAB-E138FC43B436}" type="pres">
      <dgm:prSet presAssocID="{B625FE58-F8C9-4B74-B7DD-AFB11CB6888C}" presName="cycle" presStyleCnt="0"/>
      <dgm:spPr/>
    </dgm:pt>
    <dgm:pt modelId="{28A90B7D-702C-4353-BD13-2C28C627D4C8}" type="pres">
      <dgm:prSet presAssocID="{B625FE58-F8C9-4B74-B7DD-AFB11CB6888C}" presName="srcNode" presStyleLbl="node1" presStyleIdx="0" presStyleCnt="4"/>
      <dgm:spPr/>
    </dgm:pt>
    <dgm:pt modelId="{E125F762-2C0D-4216-8DDD-F1E02A1E0A84}" type="pres">
      <dgm:prSet presAssocID="{B625FE58-F8C9-4B74-B7DD-AFB11CB6888C}" presName="conn" presStyleLbl="parChTrans1D2" presStyleIdx="0" presStyleCnt="1"/>
      <dgm:spPr/>
      <dgm:t>
        <a:bodyPr/>
        <a:lstStyle/>
        <a:p>
          <a:endParaRPr lang="cs-CZ"/>
        </a:p>
      </dgm:t>
    </dgm:pt>
    <dgm:pt modelId="{0503F809-F5BB-4329-AEB3-2659BA25E278}" type="pres">
      <dgm:prSet presAssocID="{B625FE58-F8C9-4B74-B7DD-AFB11CB6888C}" presName="extraNode" presStyleLbl="node1" presStyleIdx="0" presStyleCnt="4"/>
      <dgm:spPr/>
    </dgm:pt>
    <dgm:pt modelId="{35EAB2A4-38B8-4563-8608-AAC7DB57AA19}" type="pres">
      <dgm:prSet presAssocID="{B625FE58-F8C9-4B74-B7DD-AFB11CB6888C}" presName="dstNode" presStyleLbl="node1" presStyleIdx="0" presStyleCnt="4"/>
      <dgm:spPr/>
    </dgm:pt>
    <dgm:pt modelId="{ED460896-BFCB-4798-BA14-9A09EC3E453D}" type="pres">
      <dgm:prSet presAssocID="{BB3F8067-5ECE-4582-B8F0-C41FAC2FA23A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5C71AAD-8E87-4428-A751-91D5456933DE}" type="pres">
      <dgm:prSet presAssocID="{BB3F8067-5ECE-4582-B8F0-C41FAC2FA23A}" presName="accent_1" presStyleCnt="0"/>
      <dgm:spPr/>
    </dgm:pt>
    <dgm:pt modelId="{A4985BB2-F8AD-4FB9-ADF7-8E2EEABBF15C}" type="pres">
      <dgm:prSet presAssocID="{BB3F8067-5ECE-4582-B8F0-C41FAC2FA23A}" presName="accentRepeatNode" presStyleLbl="solidFgAcc1" presStyleIdx="0" presStyleCnt="4"/>
      <dgm:spPr/>
    </dgm:pt>
    <dgm:pt modelId="{DC661115-6BD3-4E46-9E3B-BB0A16CA706F}" type="pres">
      <dgm:prSet presAssocID="{0B2028DC-BF45-497D-8B26-BC49B5FA1EB9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996BB1C-630B-41CB-A233-429084519843}" type="pres">
      <dgm:prSet presAssocID="{0B2028DC-BF45-497D-8B26-BC49B5FA1EB9}" presName="accent_2" presStyleCnt="0"/>
      <dgm:spPr/>
    </dgm:pt>
    <dgm:pt modelId="{C9E82E22-C4EA-4609-B72C-D912F7C70F85}" type="pres">
      <dgm:prSet presAssocID="{0B2028DC-BF45-497D-8B26-BC49B5FA1EB9}" presName="accentRepeatNode" presStyleLbl="solidFgAcc1" presStyleIdx="1" presStyleCnt="4"/>
      <dgm:spPr/>
    </dgm:pt>
    <dgm:pt modelId="{B92FF9D9-4312-4E17-81CA-DEA0D997256D}" type="pres">
      <dgm:prSet presAssocID="{53877BF3-D806-4F77-82F4-FE8C9942AD94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0B3B3D8-2ABF-4958-AA7D-881C7A384EFC}" type="pres">
      <dgm:prSet presAssocID="{53877BF3-D806-4F77-82F4-FE8C9942AD94}" presName="accent_3" presStyleCnt="0"/>
      <dgm:spPr/>
    </dgm:pt>
    <dgm:pt modelId="{33AA6DB2-F878-4F87-A5D3-6A45F960458E}" type="pres">
      <dgm:prSet presAssocID="{53877BF3-D806-4F77-82F4-FE8C9942AD94}" presName="accentRepeatNode" presStyleLbl="solidFgAcc1" presStyleIdx="2" presStyleCnt="4"/>
      <dgm:spPr/>
    </dgm:pt>
    <dgm:pt modelId="{E4CB8507-8CBA-4055-8BAD-1CA20D6EB770}" type="pres">
      <dgm:prSet presAssocID="{7065FDA5-133B-43E2-B641-F37F8378F464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1C1FD6D-9791-4C9B-8E08-7F618E75EE61}" type="pres">
      <dgm:prSet presAssocID="{7065FDA5-133B-43E2-B641-F37F8378F464}" presName="accent_4" presStyleCnt="0"/>
      <dgm:spPr/>
    </dgm:pt>
    <dgm:pt modelId="{181713F5-6289-4F8C-9168-AC2B5B72E2A5}" type="pres">
      <dgm:prSet presAssocID="{7065FDA5-133B-43E2-B641-F37F8378F464}" presName="accentRepeatNode" presStyleLbl="solidFgAcc1" presStyleIdx="3" presStyleCnt="4"/>
      <dgm:spPr/>
    </dgm:pt>
  </dgm:ptLst>
  <dgm:cxnLst>
    <dgm:cxn modelId="{C50C4C12-1176-44D2-9BC7-D9F350D92B39}" srcId="{B625FE58-F8C9-4B74-B7DD-AFB11CB6888C}" destId="{7065FDA5-133B-43E2-B641-F37F8378F464}" srcOrd="3" destOrd="0" parTransId="{123194B3-E62B-4232-BD28-2BC2B8CA42F0}" sibTransId="{C54AD2A3-8D36-4FAB-B9CB-54AA983B7E23}"/>
    <dgm:cxn modelId="{2A11E352-131C-40CD-AE42-3181E018B84B}" srcId="{B625FE58-F8C9-4B74-B7DD-AFB11CB6888C}" destId="{53877BF3-D806-4F77-82F4-FE8C9942AD94}" srcOrd="2" destOrd="0" parTransId="{30EDB4B2-3277-406B-9C34-E8E4154D6611}" sibTransId="{0BDC28C0-9CB7-4F4C-96DE-80870464ECF1}"/>
    <dgm:cxn modelId="{E5DE1ED1-6C9D-4401-8D22-AB3D016D7CC8}" type="presOf" srcId="{BB3F8067-5ECE-4582-B8F0-C41FAC2FA23A}" destId="{ED460896-BFCB-4798-BA14-9A09EC3E453D}" srcOrd="0" destOrd="0" presId="urn:microsoft.com/office/officeart/2008/layout/VerticalCurvedList"/>
    <dgm:cxn modelId="{84107F0A-B0CA-4EE1-8832-C13442A30D75}" type="presOf" srcId="{53877BF3-D806-4F77-82F4-FE8C9942AD94}" destId="{B92FF9D9-4312-4E17-81CA-DEA0D997256D}" srcOrd="0" destOrd="0" presId="urn:microsoft.com/office/officeart/2008/layout/VerticalCurvedList"/>
    <dgm:cxn modelId="{D10AFDD1-3544-49FC-9EB9-705FED3EA4A1}" srcId="{B625FE58-F8C9-4B74-B7DD-AFB11CB6888C}" destId="{BB3F8067-5ECE-4582-B8F0-C41FAC2FA23A}" srcOrd="0" destOrd="0" parTransId="{92BA3688-59BD-4729-81F7-90192E3BB972}" sibTransId="{A6FF3964-586B-4882-AD87-465E1839E43A}"/>
    <dgm:cxn modelId="{32E179A0-5213-4E62-A3C8-98E1E21FCBDD}" type="presOf" srcId="{B625FE58-F8C9-4B74-B7DD-AFB11CB6888C}" destId="{C8A29C08-547D-4E4A-933C-F1284CD05242}" srcOrd="0" destOrd="0" presId="urn:microsoft.com/office/officeart/2008/layout/VerticalCurvedList"/>
    <dgm:cxn modelId="{AD16EA7A-03E3-4BEF-89F2-2E462C987FF7}" type="presOf" srcId="{7065FDA5-133B-43E2-B641-F37F8378F464}" destId="{E4CB8507-8CBA-4055-8BAD-1CA20D6EB770}" srcOrd="0" destOrd="0" presId="urn:microsoft.com/office/officeart/2008/layout/VerticalCurvedList"/>
    <dgm:cxn modelId="{D18EA050-ACF6-4E47-966A-521C9EE07F79}" type="presOf" srcId="{A6FF3964-586B-4882-AD87-465E1839E43A}" destId="{E125F762-2C0D-4216-8DDD-F1E02A1E0A84}" srcOrd="0" destOrd="0" presId="urn:microsoft.com/office/officeart/2008/layout/VerticalCurvedList"/>
    <dgm:cxn modelId="{7D84BB0A-4A35-4A92-ACBF-5B0716472563}" type="presOf" srcId="{0B2028DC-BF45-497D-8B26-BC49B5FA1EB9}" destId="{DC661115-6BD3-4E46-9E3B-BB0A16CA706F}" srcOrd="0" destOrd="0" presId="urn:microsoft.com/office/officeart/2008/layout/VerticalCurvedList"/>
    <dgm:cxn modelId="{BD44BD5F-56CD-4FD8-BBDC-75CAABA4CF2A}" srcId="{B625FE58-F8C9-4B74-B7DD-AFB11CB6888C}" destId="{0B2028DC-BF45-497D-8B26-BC49B5FA1EB9}" srcOrd="1" destOrd="0" parTransId="{3B515C3C-3CA6-4E7B-ADCE-C3C92302FC37}" sibTransId="{574E62C1-5D88-4E05-A7A5-2F1A2B4D6870}"/>
    <dgm:cxn modelId="{8A22C5D4-82F7-4B17-AEEA-590C58067992}" type="presParOf" srcId="{C8A29C08-547D-4E4A-933C-F1284CD05242}" destId="{E677ABD3-5D79-4BBF-AC9C-D6E9FB967301}" srcOrd="0" destOrd="0" presId="urn:microsoft.com/office/officeart/2008/layout/VerticalCurvedList"/>
    <dgm:cxn modelId="{C50E7433-CE9A-467F-BB36-C457EF92A097}" type="presParOf" srcId="{E677ABD3-5D79-4BBF-AC9C-D6E9FB967301}" destId="{0C336715-B252-402D-8EAB-E138FC43B436}" srcOrd="0" destOrd="0" presId="urn:microsoft.com/office/officeart/2008/layout/VerticalCurvedList"/>
    <dgm:cxn modelId="{A698B4C1-71DD-42DD-B815-314A72B70BAA}" type="presParOf" srcId="{0C336715-B252-402D-8EAB-E138FC43B436}" destId="{28A90B7D-702C-4353-BD13-2C28C627D4C8}" srcOrd="0" destOrd="0" presId="urn:microsoft.com/office/officeart/2008/layout/VerticalCurvedList"/>
    <dgm:cxn modelId="{DCCB48E3-DD6F-4BBE-B1DB-93594C768C42}" type="presParOf" srcId="{0C336715-B252-402D-8EAB-E138FC43B436}" destId="{E125F762-2C0D-4216-8DDD-F1E02A1E0A84}" srcOrd="1" destOrd="0" presId="urn:microsoft.com/office/officeart/2008/layout/VerticalCurvedList"/>
    <dgm:cxn modelId="{6D581BD4-2D0E-4B57-B8E8-7B8513806DF3}" type="presParOf" srcId="{0C336715-B252-402D-8EAB-E138FC43B436}" destId="{0503F809-F5BB-4329-AEB3-2659BA25E278}" srcOrd="2" destOrd="0" presId="urn:microsoft.com/office/officeart/2008/layout/VerticalCurvedList"/>
    <dgm:cxn modelId="{6648E052-FF11-4A58-AC8B-7DD455DD4652}" type="presParOf" srcId="{0C336715-B252-402D-8EAB-E138FC43B436}" destId="{35EAB2A4-38B8-4563-8608-AAC7DB57AA19}" srcOrd="3" destOrd="0" presId="urn:microsoft.com/office/officeart/2008/layout/VerticalCurvedList"/>
    <dgm:cxn modelId="{3BCF9EB5-B299-410B-B658-007333D7F685}" type="presParOf" srcId="{E677ABD3-5D79-4BBF-AC9C-D6E9FB967301}" destId="{ED460896-BFCB-4798-BA14-9A09EC3E453D}" srcOrd="1" destOrd="0" presId="urn:microsoft.com/office/officeart/2008/layout/VerticalCurvedList"/>
    <dgm:cxn modelId="{62388659-4C8F-4E5D-9D85-33EDD5FD8C1C}" type="presParOf" srcId="{E677ABD3-5D79-4BBF-AC9C-D6E9FB967301}" destId="{95C71AAD-8E87-4428-A751-91D5456933DE}" srcOrd="2" destOrd="0" presId="urn:microsoft.com/office/officeart/2008/layout/VerticalCurvedList"/>
    <dgm:cxn modelId="{78B2C997-6D79-4BC5-8AE3-2E8ACEEEF9AE}" type="presParOf" srcId="{95C71AAD-8E87-4428-A751-91D5456933DE}" destId="{A4985BB2-F8AD-4FB9-ADF7-8E2EEABBF15C}" srcOrd="0" destOrd="0" presId="urn:microsoft.com/office/officeart/2008/layout/VerticalCurvedList"/>
    <dgm:cxn modelId="{B1E84AF7-DF9F-4F3C-A25B-6F1B3DB1E67C}" type="presParOf" srcId="{E677ABD3-5D79-4BBF-AC9C-D6E9FB967301}" destId="{DC661115-6BD3-4E46-9E3B-BB0A16CA706F}" srcOrd="3" destOrd="0" presId="urn:microsoft.com/office/officeart/2008/layout/VerticalCurvedList"/>
    <dgm:cxn modelId="{4DEA590B-C3E4-4C5E-A486-46BAAF19520C}" type="presParOf" srcId="{E677ABD3-5D79-4BBF-AC9C-D6E9FB967301}" destId="{E996BB1C-630B-41CB-A233-429084519843}" srcOrd="4" destOrd="0" presId="urn:microsoft.com/office/officeart/2008/layout/VerticalCurvedList"/>
    <dgm:cxn modelId="{5C00F03C-9338-4712-AD07-52D8C82674C0}" type="presParOf" srcId="{E996BB1C-630B-41CB-A233-429084519843}" destId="{C9E82E22-C4EA-4609-B72C-D912F7C70F85}" srcOrd="0" destOrd="0" presId="urn:microsoft.com/office/officeart/2008/layout/VerticalCurvedList"/>
    <dgm:cxn modelId="{D89F110D-1846-45E7-BFF8-97DB3E6661BF}" type="presParOf" srcId="{E677ABD3-5D79-4BBF-AC9C-D6E9FB967301}" destId="{B92FF9D9-4312-4E17-81CA-DEA0D997256D}" srcOrd="5" destOrd="0" presId="urn:microsoft.com/office/officeart/2008/layout/VerticalCurvedList"/>
    <dgm:cxn modelId="{889572B8-9C8D-4D71-A23A-8993A55410C7}" type="presParOf" srcId="{E677ABD3-5D79-4BBF-AC9C-D6E9FB967301}" destId="{50B3B3D8-2ABF-4958-AA7D-881C7A384EFC}" srcOrd="6" destOrd="0" presId="urn:microsoft.com/office/officeart/2008/layout/VerticalCurvedList"/>
    <dgm:cxn modelId="{F271E323-B1B2-4082-92F4-0187E25407FB}" type="presParOf" srcId="{50B3B3D8-2ABF-4958-AA7D-881C7A384EFC}" destId="{33AA6DB2-F878-4F87-A5D3-6A45F960458E}" srcOrd="0" destOrd="0" presId="urn:microsoft.com/office/officeart/2008/layout/VerticalCurvedList"/>
    <dgm:cxn modelId="{402EFE41-2EA2-4BF9-B950-9FEB439AF095}" type="presParOf" srcId="{E677ABD3-5D79-4BBF-AC9C-D6E9FB967301}" destId="{E4CB8507-8CBA-4055-8BAD-1CA20D6EB770}" srcOrd="7" destOrd="0" presId="urn:microsoft.com/office/officeart/2008/layout/VerticalCurvedList"/>
    <dgm:cxn modelId="{985FA891-9726-4CF9-81C4-61A29E354E73}" type="presParOf" srcId="{E677ABD3-5D79-4BBF-AC9C-D6E9FB967301}" destId="{51C1FD6D-9791-4C9B-8E08-7F618E75EE61}" srcOrd="8" destOrd="0" presId="urn:microsoft.com/office/officeart/2008/layout/VerticalCurvedList"/>
    <dgm:cxn modelId="{408B51CB-355E-4FA3-A3FB-F573882BCD8F}" type="presParOf" srcId="{51C1FD6D-9791-4C9B-8E08-7F618E75EE61}" destId="{181713F5-6289-4F8C-9168-AC2B5B72E2A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0E5F2E-ED38-45FA-8E04-2066AF6E699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9E799B4C-4B3F-43CD-8B56-E2ABA722525A}">
      <dgm:prSet phldrT="[Text]"/>
      <dgm:spPr>
        <a:solidFill>
          <a:srgbClr val="C00000"/>
        </a:solidFill>
      </dgm:spPr>
      <dgm:t>
        <a:bodyPr/>
        <a:lstStyle/>
        <a:p>
          <a:r>
            <a:rPr lang="cs-CZ" dirty="0" smtClean="0"/>
            <a:t>Celkem 32 DD z 10 krajů</a:t>
          </a:r>
          <a:endParaRPr lang="cs-CZ" dirty="0"/>
        </a:p>
      </dgm:t>
    </dgm:pt>
    <dgm:pt modelId="{F344AFD1-344E-4B10-82A3-226167B52B6B}" type="parTrans" cxnId="{069654F2-CF6A-4CF6-84F1-AB49006366A0}">
      <dgm:prSet/>
      <dgm:spPr/>
      <dgm:t>
        <a:bodyPr/>
        <a:lstStyle/>
        <a:p>
          <a:endParaRPr lang="cs-CZ"/>
        </a:p>
      </dgm:t>
    </dgm:pt>
    <dgm:pt modelId="{50C42C21-0445-415E-A0EA-6A41F6BCF853}" type="sibTrans" cxnId="{069654F2-CF6A-4CF6-84F1-AB49006366A0}">
      <dgm:prSet/>
      <dgm:spPr/>
      <dgm:t>
        <a:bodyPr/>
        <a:lstStyle/>
        <a:p>
          <a:endParaRPr lang="cs-CZ"/>
        </a:p>
      </dgm:t>
    </dgm:pt>
    <dgm:pt modelId="{71C61319-E0B6-443B-AB3B-65A701351322}">
      <dgm:prSet phldrT="[Text]"/>
      <dgm:spPr>
        <a:solidFill>
          <a:srgbClr val="C00000"/>
        </a:solidFill>
      </dgm:spPr>
      <dgm:t>
        <a:bodyPr/>
        <a:lstStyle/>
        <a:p>
          <a:r>
            <a:rPr lang="cs-CZ" dirty="0" smtClean="0"/>
            <a:t>102 patronských dvojic </a:t>
          </a:r>
        </a:p>
        <a:p>
          <a:r>
            <a:rPr lang="cs-CZ" dirty="0" smtClean="0"/>
            <a:t>(86 muži, 16 ženy)</a:t>
          </a:r>
          <a:endParaRPr lang="cs-CZ" dirty="0"/>
        </a:p>
      </dgm:t>
    </dgm:pt>
    <dgm:pt modelId="{1EAEDFE2-FE4B-437F-9811-6582114235A0}" type="parTrans" cxnId="{15F2B590-E2C5-4011-A85C-14DCF15FC1C2}">
      <dgm:prSet/>
      <dgm:spPr/>
      <dgm:t>
        <a:bodyPr/>
        <a:lstStyle/>
        <a:p>
          <a:endParaRPr lang="cs-CZ"/>
        </a:p>
      </dgm:t>
    </dgm:pt>
    <dgm:pt modelId="{B2FEABB2-83C1-46EC-AAAA-3D9FA8E884AD}" type="sibTrans" cxnId="{15F2B590-E2C5-4011-A85C-14DCF15FC1C2}">
      <dgm:prSet/>
      <dgm:spPr/>
      <dgm:t>
        <a:bodyPr/>
        <a:lstStyle/>
        <a:p>
          <a:endParaRPr lang="cs-CZ"/>
        </a:p>
      </dgm:t>
    </dgm:pt>
    <dgm:pt modelId="{A713F9D9-9521-4B34-8490-F99372D87563}">
      <dgm:prSet phldrT="[Text]"/>
      <dgm:spPr>
        <a:solidFill>
          <a:srgbClr val="C00000"/>
        </a:solidFill>
      </dgm:spPr>
      <dgm:t>
        <a:bodyPr/>
        <a:lstStyle/>
        <a:p>
          <a:r>
            <a:rPr lang="cs-CZ" dirty="0" smtClean="0"/>
            <a:t>25 mladých lidí doprovozeno do samostatného života – z toho 22 má stabilní bydlení a práce</a:t>
          </a:r>
          <a:endParaRPr lang="cs-CZ" dirty="0"/>
        </a:p>
      </dgm:t>
    </dgm:pt>
    <dgm:pt modelId="{F3CFD8DF-0C11-46AF-9CAA-71D15A2E19BC}" type="parTrans" cxnId="{42F569C2-9D5A-49E2-A16D-105C20064229}">
      <dgm:prSet/>
      <dgm:spPr/>
      <dgm:t>
        <a:bodyPr/>
        <a:lstStyle/>
        <a:p>
          <a:endParaRPr lang="cs-CZ"/>
        </a:p>
      </dgm:t>
    </dgm:pt>
    <dgm:pt modelId="{ABD3B5C6-A29A-491F-BC53-50B3728157A1}" type="sibTrans" cxnId="{42F569C2-9D5A-49E2-A16D-105C20064229}">
      <dgm:prSet/>
      <dgm:spPr/>
      <dgm:t>
        <a:bodyPr/>
        <a:lstStyle/>
        <a:p>
          <a:endParaRPr lang="cs-CZ"/>
        </a:p>
      </dgm:t>
    </dgm:pt>
    <dgm:pt modelId="{E7815D6E-01F4-4257-8B7B-7E09122FD99E}" type="pres">
      <dgm:prSet presAssocID="{FC0E5F2E-ED38-45FA-8E04-2066AF6E6990}" presName="linearFlow" presStyleCnt="0">
        <dgm:presLayoutVars>
          <dgm:dir/>
          <dgm:resizeHandles val="exact"/>
        </dgm:presLayoutVars>
      </dgm:prSet>
      <dgm:spPr/>
    </dgm:pt>
    <dgm:pt modelId="{56C0F81F-9DE7-4F43-95FD-A275B3B1E756}" type="pres">
      <dgm:prSet presAssocID="{9E799B4C-4B3F-43CD-8B56-E2ABA722525A}" presName="composite" presStyleCnt="0"/>
      <dgm:spPr/>
    </dgm:pt>
    <dgm:pt modelId="{F9254B73-7ACD-4092-8705-EDEEA8E82939}" type="pres">
      <dgm:prSet presAssocID="{9E799B4C-4B3F-43CD-8B56-E2ABA722525A}" presName="imgShp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A2AA4A3C-27E9-4DCE-B419-38314F8B65D6}" type="pres">
      <dgm:prSet presAssocID="{9E799B4C-4B3F-43CD-8B56-E2ABA722525A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EE29001-A702-46B6-BDFC-E89F9B94CDC1}" type="pres">
      <dgm:prSet presAssocID="{50C42C21-0445-415E-A0EA-6A41F6BCF853}" presName="spacing" presStyleCnt="0"/>
      <dgm:spPr/>
    </dgm:pt>
    <dgm:pt modelId="{80765A6A-0CB6-497B-BE28-F4BA8ACB21B5}" type="pres">
      <dgm:prSet presAssocID="{71C61319-E0B6-443B-AB3B-65A701351322}" presName="composite" presStyleCnt="0"/>
      <dgm:spPr/>
    </dgm:pt>
    <dgm:pt modelId="{30E0B09D-34AB-42BB-B97D-CE064775D6C3}" type="pres">
      <dgm:prSet presAssocID="{71C61319-E0B6-443B-AB3B-65A701351322}" presName="imgShp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563021F4-61E3-41CC-A8B3-ED77650E8DDC}" type="pres">
      <dgm:prSet presAssocID="{71C61319-E0B6-443B-AB3B-65A701351322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D4CE49E-8718-46D9-AA3C-7627AAAA1F9C}" type="pres">
      <dgm:prSet presAssocID="{B2FEABB2-83C1-46EC-AAAA-3D9FA8E884AD}" presName="spacing" presStyleCnt="0"/>
      <dgm:spPr/>
    </dgm:pt>
    <dgm:pt modelId="{1C7AB25C-A7E5-4D9B-AEC4-E0612461923E}" type="pres">
      <dgm:prSet presAssocID="{A713F9D9-9521-4B34-8490-F99372D87563}" presName="composite" presStyleCnt="0"/>
      <dgm:spPr/>
    </dgm:pt>
    <dgm:pt modelId="{34DF18B1-327A-4E07-B1C8-F0159F5FBB58}" type="pres">
      <dgm:prSet presAssocID="{A713F9D9-9521-4B34-8490-F99372D87563}" presName="imgShp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12718B17-AF55-44CC-A204-1268C49AEEEC}" type="pres">
      <dgm:prSet presAssocID="{A713F9D9-9521-4B34-8490-F99372D87563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71BC4C5-5B90-4ED7-BA1A-476653E1606C}" type="presOf" srcId="{FC0E5F2E-ED38-45FA-8E04-2066AF6E6990}" destId="{E7815D6E-01F4-4257-8B7B-7E09122FD99E}" srcOrd="0" destOrd="0" presId="urn:microsoft.com/office/officeart/2005/8/layout/vList3"/>
    <dgm:cxn modelId="{069654F2-CF6A-4CF6-84F1-AB49006366A0}" srcId="{FC0E5F2E-ED38-45FA-8E04-2066AF6E6990}" destId="{9E799B4C-4B3F-43CD-8B56-E2ABA722525A}" srcOrd="0" destOrd="0" parTransId="{F344AFD1-344E-4B10-82A3-226167B52B6B}" sibTransId="{50C42C21-0445-415E-A0EA-6A41F6BCF853}"/>
    <dgm:cxn modelId="{42F569C2-9D5A-49E2-A16D-105C20064229}" srcId="{FC0E5F2E-ED38-45FA-8E04-2066AF6E6990}" destId="{A713F9D9-9521-4B34-8490-F99372D87563}" srcOrd="2" destOrd="0" parTransId="{F3CFD8DF-0C11-46AF-9CAA-71D15A2E19BC}" sibTransId="{ABD3B5C6-A29A-491F-BC53-50B3728157A1}"/>
    <dgm:cxn modelId="{5A46B711-36A4-486E-813B-AFB675397490}" type="presOf" srcId="{A713F9D9-9521-4B34-8490-F99372D87563}" destId="{12718B17-AF55-44CC-A204-1268C49AEEEC}" srcOrd="0" destOrd="0" presId="urn:microsoft.com/office/officeart/2005/8/layout/vList3"/>
    <dgm:cxn modelId="{CDF9567F-E622-4691-9A3C-86CD07225533}" type="presOf" srcId="{71C61319-E0B6-443B-AB3B-65A701351322}" destId="{563021F4-61E3-41CC-A8B3-ED77650E8DDC}" srcOrd="0" destOrd="0" presId="urn:microsoft.com/office/officeart/2005/8/layout/vList3"/>
    <dgm:cxn modelId="{15F2B590-E2C5-4011-A85C-14DCF15FC1C2}" srcId="{FC0E5F2E-ED38-45FA-8E04-2066AF6E6990}" destId="{71C61319-E0B6-443B-AB3B-65A701351322}" srcOrd="1" destOrd="0" parTransId="{1EAEDFE2-FE4B-437F-9811-6582114235A0}" sibTransId="{B2FEABB2-83C1-46EC-AAAA-3D9FA8E884AD}"/>
    <dgm:cxn modelId="{2ECF9857-CF61-4AB1-80DD-2DC689BF4962}" type="presOf" srcId="{9E799B4C-4B3F-43CD-8B56-E2ABA722525A}" destId="{A2AA4A3C-27E9-4DCE-B419-38314F8B65D6}" srcOrd="0" destOrd="0" presId="urn:microsoft.com/office/officeart/2005/8/layout/vList3"/>
    <dgm:cxn modelId="{F9DB9684-CEA3-4816-81A6-64FB9E9177E7}" type="presParOf" srcId="{E7815D6E-01F4-4257-8B7B-7E09122FD99E}" destId="{56C0F81F-9DE7-4F43-95FD-A275B3B1E756}" srcOrd="0" destOrd="0" presId="urn:microsoft.com/office/officeart/2005/8/layout/vList3"/>
    <dgm:cxn modelId="{B7890FA2-EE6F-4D59-AF38-73882326F5BB}" type="presParOf" srcId="{56C0F81F-9DE7-4F43-95FD-A275B3B1E756}" destId="{F9254B73-7ACD-4092-8705-EDEEA8E82939}" srcOrd="0" destOrd="0" presId="urn:microsoft.com/office/officeart/2005/8/layout/vList3"/>
    <dgm:cxn modelId="{50DE114C-237E-4CF6-A293-3BF0BB53F866}" type="presParOf" srcId="{56C0F81F-9DE7-4F43-95FD-A275B3B1E756}" destId="{A2AA4A3C-27E9-4DCE-B419-38314F8B65D6}" srcOrd="1" destOrd="0" presId="urn:microsoft.com/office/officeart/2005/8/layout/vList3"/>
    <dgm:cxn modelId="{99E497E6-AB7D-4C7E-85D5-34EE029329C4}" type="presParOf" srcId="{E7815D6E-01F4-4257-8B7B-7E09122FD99E}" destId="{8EE29001-A702-46B6-BDFC-E89F9B94CDC1}" srcOrd="1" destOrd="0" presId="urn:microsoft.com/office/officeart/2005/8/layout/vList3"/>
    <dgm:cxn modelId="{3813D6E5-73E3-4106-A697-9DD4161FE958}" type="presParOf" srcId="{E7815D6E-01F4-4257-8B7B-7E09122FD99E}" destId="{80765A6A-0CB6-497B-BE28-F4BA8ACB21B5}" srcOrd="2" destOrd="0" presId="urn:microsoft.com/office/officeart/2005/8/layout/vList3"/>
    <dgm:cxn modelId="{8C303563-E5F9-451B-98C5-98FAE6B949BC}" type="presParOf" srcId="{80765A6A-0CB6-497B-BE28-F4BA8ACB21B5}" destId="{30E0B09D-34AB-42BB-B97D-CE064775D6C3}" srcOrd="0" destOrd="0" presId="urn:microsoft.com/office/officeart/2005/8/layout/vList3"/>
    <dgm:cxn modelId="{8BB84018-FB9C-4D5B-8703-73911A77125F}" type="presParOf" srcId="{80765A6A-0CB6-497B-BE28-F4BA8ACB21B5}" destId="{563021F4-61E3-41CC-A8B3-ED77650E8DDC}" srcOrd="1" destOrd="0" presId="urn:microsoft.com/office/officeart/2005/8/layout/vList3"/>
    <dgm:cxn modelId="{2F36E2D8-0662-401A-974B-09E267D48743}" type="presParOf" srcId="{E7815D6E-01F4-4257-8B7B-7E09122FD99E}" destId="{0D4CE49E-8718-46D9-AA3C-7627AAAA1F9C}" srcOrd="3" destOrd="0" presId="urn:microsoft.com/office/officeart/2005/8/layout/vList3"/>
    <dgm:cxn modelId="{F0431278-9EAC-4A9B-9B83-8EAE6E26B9B8}" type="presParOf" srcId="{E7815D6E-01F4-4257-8B7B-7E09122FD99E}" destId="{1C7AB25C-A7E5-4D9B-AEC4-E0612461923E}" srcOrd="4" destOrd="0" presId="urn:microsoft.com/office/officeart/2005/8/layout/vList3"/>
    <dgm:cxn modelId="{F8C6B2B5-F4CD-4576-B779-4A2793597F45}" type="presParOf" srcId="{1C7AB25C-A7E5-4D9B-AEC4-E0612461923E}" destId="{34DF18B1-327A-4E07-B1C8-F0159F5FBB58}" srcOrd="0" destOrd="0" presId="urn:microsoft.com/office/officeart/2005/8/layout/vList3"/>
    <dgm:cxn modelId="{DDA1D9CC-BDAB-4C99-ADA4-8C713BBBD022}" type="presParOf" srcId="{1C7AB25C-A7E5-4D9B-AEC4-E0612461923E}" destId="{12718B17-AF55-44CC-A204-1268C49AEEE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694D49-1702-478B-9247-8FCE2377A092}" type="doc">
      <dgm:prSet loTypeId="urn:microsoft.com/office/officeart/2005/8/layout/process5" loCatId="process" qsTypeId="urn:microsoft.com/office/officeart/2005/8/quickstyle/simple1" qsCatId="simple" csTypeId="urn:microsoft.com/office/officeart/2005/8/colors/accent2_1" csCatId="accent2" phldr="1"/>
      <dgm:spPr/>
    </dgm:pt>
    <dgm:pt modelId="{AA5762A3-D2F3-4446-9998-FFDDE56E456A}">
      <dgm:prSet phldrT="[Text]"/>
      <dgm:spPr/>
      <dgm:t>
        <a:bodyPr/>
        <a:lstStyle/>
        <a:p>
          <a:r>
            <a:rPr lang="cs-CZ" dirty="0" smtClean="0"/>
            <a:t>Nábor patronů</a:t>
          </a:r>
        </a:p>
        <a:p>
          <a:r>
            <a:rPr lang="cs-CZ" dirty="0" smtClean="0"/>
            <a:t>(kdo je patron?)</a:t>
          </a:r>
          <a:endParaRPr lang="cs-CZ" dirty="0"/>
        </a:p>
      </dgm:t>
    </dgm:pt>
    <dgm:pt modelId="{87942825-4F21-4728-AA68-F68D22082AC8}" type="parTrans" cxnId="{284D0FD2-3364-42A9-8B1D-FA9ED735AA40}">
      <dgm:prSet/>
      <dgm:spPr/>
      <dgm:t>
        <a:bodyPr/>
        <a:lstStyle/>
        <a:p>
          <a:endParaRPr lang="cs-CZ"/>
        </a:p>
      </dgm:t>
    </dgm:pt>
    <dgm:pt modelId="{DC7047A7-B7BD-48DF-9332-386A4FDC49FF}" type="sibTrans" cxnId="{284D0FD2-3364-42A9-8B1D-FA9ED735AA40}">
      <dgm:prSet/>
      <dgm:spPr/>
      <dgm:t>
        <a:bodyPr/>
        <a:lstStyle/>
        <a:p>
          <a:endParaRPr lang="cs-CZ"/>
        </a:p>
      </dgm:t>
    </dgm:pt>
    <dgm:pt modelId="{39179F05-8B47-4114-B503-C8AEE2093ADA}">
      <dgm:prSet phldrT="[Text]"/>
      <dgm:spPr/>
      <dgm:t>
        <a:bodyPr/>
        <a:lstStyle/>
        <a:p>
          <a:r>
            <a:rPr lang="cs-CZ" dirty="0" smtClean="0"/>
            <a:t>Vstupní interview</a:t>
          </a:r>
        </a:p>
      </dgm:t>
    </dgm:pt>
    <dgm:pt modelId="{D8C6AC19-635C-4056-8C54-BC39D079BA28}" type="parTrans" cxnId="{49458C18-776D-4398-AF55-BAC5E6CD277C}">
      <dgm:prSet/>
      <dgm:spPr/>
      <dgm:t>
        <a:bodyPr/>
        <a:lstStyle/>
        <a:p>
          <a:endParaRPr lang="cs-CZ"/>
        </a:p>
      </dgm:t>
    </dgm:pt>
    <dgm:pt modelId="{4E5FE680-6025-413E-8AEC-B7266D0C3060}" type="sibTrans" cxnId="{49458C18-776D-4398-AF55-BAC5E6CD277C}">
      <dgm:prSet/>
      <dgm:spPr/>
      <dgm:t>
        <a:bodyPr/>
        <a:lstStyle/>
        <a:p>
          <a:endParaRPr lang="cs-CZ"/>
        </a:p>
      </dgm:t>
    </dgm:pt>
    <dgm:pt modelId="{AC30A00A-6211-4CCD-A93E-335AFA780316}">
      <dgm:prSet phldrT="[Text]"/>
      <dgm:spPr/>
      <dgm:t>
        <a:bodyPr/>
        <a:lstStyle/>
        <a:p>
          <a:r>
            <a:rPr lang="cs-CZ" dirty="0" smtClean="0"/>
            <a:t>Školení</a:t>
          </a:r>
        </a:p>
      </dgm:t>
    </dgm:pt>
    <dgm:pt modelId="{93C1F91F-9E3D-435B-9DAF-74864885792A}" type="parTrans" cxnId="{02B36B04-A136-4532-8EDF-9D6CEFADAE53}">
      <dgm:prSet/>
      <dgm:spPr/>
      <dgm:t>
        <a:bodyPr/>
        <a:lstStyle/>
        <a:p>
          <a:endParaRPr lang="cs-CZ"/>
        </a:p>
      </dgm:t>
    </dgm:pt>
    <dgm:pt modelId="{CDF5F013-FC0B-40F0-87A2-94A33590EA48}" type="sibTrans" cxnId="{02B36B04-A136-4532-8EDF-9D6CEFADAE53}">
      <dgm:prSet/>
      <dgm:spPr/>
      <dgm:t>
        <a:bodyPr/>
        <a:lstStyle/>
        <a:p>
          <a:endParaRPr lang="cs-CZ"/>
        </a:p>
      </dgm:t>
    </dgm:pt>
    <dgm:pt modelId="{3997D192-8D52-4798-9E55-BD68FEE34D3B}">
      <dgm:prSet/>
      <dgm:spPr/>
      <dgm:t>
        <a:bodyPr/>
        <a:lstStyle/>
        <a:p>
          <a:r>
            <a:rPr lang="cs-CZ" dirty="0" smtClean="0"/>
            <a:t>Seznámení s klukem </a:t>
          </a:r>
        </a:p>
      </dgm:t>
    </dgm:pt>
    <dgm:pt modelId="{250D28EA-6D45-49A2-9ED1-49577B61A2BB}" type="parTrans" cxnId="{FCDE461A-8C23-4E45-A943-EE9E4B72D483}">
      <dgm:prSet/>
      <dgm:spPr/>
      <dgm:t>
        <a:bodyPr/>
        <a:lstStyle/>
        <a:p>
          <a:endParaRPr lang="cs-CZ"/>
        </a:p>
      </dgm:t>
    </dgm:pt>
    <dgm:pt modelId="{615CE485-3CAE-4524-A656-2DC6A158EE87}" type="sibTrans" cxnId="{FCDE461A-8C23-4E45-A943-EE9E4B72D483}">
      <dgm:prSet/>
      <dgm:spPr/>
      <dgm:t>
        <a:bodyPr/>
        <a:lstStyle/>
        <a:p>
          <a:endParaRPr lang="cs-CZ"/>
        </a:p>
      </dgm:t>
    </dgm:pt>
    <dgm:pt modelId="{41069869-4B83-4550-A556-8C1F17CEC253}">
      <dgm:prSet/>
      <dgm:spPr/>
      <dgm:t>
        <a:bodyPr/>
        <a:lstStyle/>
        <a:p>
          <a:r>
            <a:rPr lang="cs-CZ" dirty="0" smtClean="0"/>
            <a:t>Pravidelné setkávání patron - kluk</a:t>
          </a:r>
          <a:endParaRPr lang="cs-CZ" dirty="0"/>
        </a:p>
      </dgm:t>
    </dgm:pt>
    <dgm:pt modelId="{0E378726-FA30-4E85-8673-E963CC82C822}" type="parTrans" cxnId="{231B4AC0-A0AA-41AA-8377-2B3DA905FE9D}">
      <dgm:prSet/>
      <dgm:spPr/>
      <dgm:t>
        <a:bodyPr/>
        <a:lstStyle/>
        <a:p>
          <a:endParaRPr lang="cs-CZ"/>
        </a:p>
      </dgm:t>
    </dgm:pt>
    <dgm:pt modelId="{6A6E2B58-18C4-45EF-9D7B-D614EB6C9910}" type="sibTrans" cxnId="{231B4AC0-A0AA-41AA-8377-2B3DA905FE9D}">
      <dgm:prSet/>
      <dgm:spPr/>
      <dgm:t>
        <a:bodyPr/>
        <a:lstStyle/>
        <a:p>
          <a:endParaRPr lang="cs-CZ"/>
        </a:p>
      </dgm:t>
    </dgm:pt>
    <dgm:pt modelId="{C70C8DC1-952C-430B-B4B6-EF7BA7BB1082}">
      <dgm:prSet/>
      <dgm:spPr/>
      <dgm:t>
        <a:bodyPr/>
        <a:lstStyle/>
        <a:p>
          <a:r>
            <a:rPr lang="cs-CZ" dirty="0" smtClean="0"/>
            <a:t>Supervize patronů</a:t>
          </a:r>
        </a:p>
        <a:p>
          <a:r>
            <a:rPr lang="cs-CZ" dirty="0" smtClean="0"/>
            <a:t>(každé 3 měsíce)</a:t>
          </a:r>
          <a:endParaRPr lang="cs-CZ" dirty="0"/>
        </a:p>
      </dgm:t>
    </dgm:pt>
    <dgm:pt modelId="{18FF1B69-08A1-4DD3-8B1E-644BBED14DA6}" type="parTrans" cxnId="{269F9763-9340-428B-B365-98617C47D99E}">
      <dgm:prSet/>
      <dgm:spPr/>
      <dgm:t>
        <a:bodyPr/>
        <a:lstStyle/>
        <a:p>
          <a:endParaRPr lang="cs-CZ"/>
        </a:p>
      </dgm:t>
    </dgm:pt>
    <dgm:pt modelId="{BDA49065-8B10-4606-957C-9A69764F30E5}" type="sibTrans" cxnId="{269F9763-9340-428B-B365-98617C47D99E}">
      <dgm:prSet/>
      <dgm:spPr/>
      <dgm:t>
        <a:bodyPr/>
        <a:lstStyle/>
        <a:p>
          <a:endParaRPr lang="cs-CZ"/>
        </a:p>
      </dgm:t>
    </dgm:pt>
    <dgm:pt modelId="{49CEED80-430A-497A-AAB7-BA18BE562619}">
      <dgm:prSet/>
      <dgm:spPr/>
      <dgm:t>
        <a:bodyPr/>
        <a:lstStyle/>
        <a:p>
          <a:r>
            <a:rPr lang="cs-CZ" dirty="0" smtClean="0"/>
            <a:t>Odchod mladého muže z DD</a:t>
          </a:r>
          <a:endParaRPr lang="cs-CZ" dirty="0"/>
        </a:p>
      </dgm:t>
    </dgm:pt>
    <dgm:pt modelId="{9A4241D2-594B-4C9B-817C-88930A7F787D}" type="parTrans" cxnId="{7C5EBC96-CAC5-4FA9-919A-1ABC952733A2}">
      <dgm:prSet/>
      <dgm:spPr/>
      <dgm:t>
        <a:bodyPr/>
        <a:lstStyle/>
        <a:p>
          <a:endParaRPr lang="cs-CZ"/>
        </a:p>
      </dgm:t>
    </dgm:pt>
    <dgm:pt modelId="{EC7087DC-726A-4F8D-9E5A-0CF8C9C42466}" type="sibTrans" cxnId="{7C5EBC96-CAC5-4FA9-919A-1ABC952733A2}">
      <dgm:prSet/>
      <dgm:spPr/>
      <dgm:t>
        <a:bodyPr/>
        <a:lstStyle/>
        <a:p>
          <a:endParaRPr lang="cs-CZ"/>
        </a:p>
      </dgm:t>
    </dgm:pt>
    <dgm:pt modelId="{818CA38C-F559-428D-93AB-326F7985D5C1}">
      <dgm:prSet/>
      <dgm:spPr/>
      <dgm:t>
        <a:bodyPr/>
        <a:lstStyle/>
        <a:p>
          <a:r>
            <a:rPr lang="cs-CZ" dirty="0" smtClean="0"/>
            <a:t>Setkávání patron – kluk</a:t>
          </a:r>
          <a:endParaRPr lang="cs-CZ" dirty="0"/>
        </a:p>
      </dgm:t>
    </dgm:pt>
    <dgm:pt modelId="{471AF46A-78C5-4F78-9FC7-27682D236DBC}" type="parTrans" cxnId="{A614FF1E-543B-46F7-9BDA-801E798B5968}">
      <dgm:prSet/>
      <dgm:spPr/>
      <dgm:t>
        <a:bodyPr/>
        <a:lstStyle/>
        <a:p>
          <a:endParaRPr lang="cs-CZ"/>
        </a:p>
      </dgm:t>
    </dgm:pt>
    <dgm:pt modelId="{360680E0-1165-4110-90CC-38A3480CBC9C}" type="sibTrans" cxnId="{A614FF1E-543B-46F7-9BDA-801E798B5968}">
      <dgm:prSet/>
      <dgm:spPr/>
      <dgm:t>
        <a:bodyPr/>
        <a:lstStyle/>
        <a:p>
          <a:endParaRPr lang="cs-CZ"/>
        </a:p>
      </dgm:t>
    </dgm:pt>
    <dgm:pt modelId="{0F644CCC-4628-451F-A3EA-13C3BE2737CC}">
      <dgm:prSet/>
      <dgm:spPr/>
      <dgm:t>
        <a:bodyPr/>
        <a:lstStyle/>
        <a:p>
          <a:r>
            <a:rPr lang="cs-CZ" dirty="0" smtClean="0"/>
            <a:t>Úspěšné zapojení do samostatného života</a:t>
          </a:r>
          <a:endParaRPr lang="cs-CZ" dirty="0"/>
        </a:p>
      </dgm:t>
    </dgm:pt>
    <dgm:pt modelId="{63332247-D09D-4ABA-84A9-5C17411E1B84}" type="parTrans" cxnId="{140D9DE1-C53E-4D5F-8584-063D99CAA058}">
      <dgm:prSet/>
      <dgm:spPr/>
      <dgm:t>
        <a:bodyPr/>
        <a:lstStyle/>
        <a:p>
          <a:endParaRPr lang="cs-CZ"/>
        </a:p>
      </dgm:t>
    </dgm:pt>
    <dgm:pt modelId="{4C584F70-35AA-43F8-AEA4-25B8BBB1655E}" type="sibTrans" cxnId="{140D9DE1-C53E-4D5F-8584-063D99CAA058}">
      <dgm:prSet/>
      <dgm:spPr/>
      <dgm:t>
        <a:bodyPr/>
        <a:lstStyle/>
        <a:p>
          <a:endParaRPr lang="cs-CZ"/>
        </a:p>
      </dgm:t>
    </dgm:pt>
    <dgm:pt modelId="{0DF7540F-7AE7-463F-8E34-F370CD9ECD1E}">
      <dgm:prSet/>
      <dgm:spPr/>
      <dgm:t>
        <a:bodyPr/>
        <a:lstStyle/>
        <a:p>
          <a:r>
            <a:rPr lang="cs-CZ" dirty="0" smtClean="0"/>
            <a:t>Ukončení patronského vztahu</a:t>
          </a:r>
          <a:endParaRPr lang="cs-CZ" dirty="0"/>
        </a:p>
      </dgm:t>
    </dgm:pt>
    <dgm:pt modelId="{28AF0992-3F34-4CAC-AB62-7AABD08C3C2F}" type="parTrans" cxnId="{EF323B8B-7AAA-4897-B33E-93C294167585}">
      <dgm:prSet/>
      <dgm:spPr/>
      <dgm:t>
        <a:bodyPr/>
        <a:lstStyle/>
        <a:p>
          <a:endParaRPr lang="cs-CZ"/>
        </a:p>
      </dgm:t>
    </dgm:pt>
    <dgm:pt modelId="{3E9D06D5-E909-4CFD-8932-FE50E77D2C33}" type="sibTrans" cxnId="{EF323B8B-7AAA-4897-B33E-93C294167585}">
      <dgm:prSet/>
      <dgm:spPr/>
      <dgm:t>
        <a:bodyPr/>
        <a:lstStyle/>
        <a:p>
          <a:endParaRPr lang="cs-CZ"/>
        </a:p>
      </dgm:t>
    </dgm:pt>
    <dgm:pt modelId="{367AAEE0-1ED8-4811-8592-A8CD35DBD9EF}" type="pres">
      <dgm:prSet presAssocID="{9D694D49-1702-478B-9247-8FCE2377A092}" presName="diagram" presStyleCnt="0">
        <dgm:presLayoutVars>
          <dgm:dir/>
          <dgm:resizeHandles val="exact"/>
        </dgm:presLayoutVars>
      </dgm:prSet>
      <dgm:spPr/>
    </dgm:pt>
    <dgm:pt modelId="{D1CBDAEB-496D-42A1-A109-79AD4DAE9268}" type="pres">
      <dgm:prSet presAssocID="{AA5762A3-D2F3-4446-9998-FFDDE56E456A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BA168DC-493E-4B57-AB96-150F777D1505}" type="pres">
      <dgm:prSet presAssocID="{DC7047A7-B7BD-48DF-9332-386A4FDC49FF}" presName="sibTrans" presStyleLbl="sibTrans2D1" presStyleIdx="0" presStyleCnt="9"/>
      <dgm:spPr/>
      <dgm:t>
        <a:bodyPr/>
        <a:lstStyle/>
        <a:p>
          <a:endParaRPr lang="cs-CZ"/>
        </a:p>
      </dgm:t>
    </dgm:pt>
    <dgm:pt modelId="{3DB69E68-BC3A-494A-BD18-4D846F3C4C52}" type="pres">
      <dgm:prSet presAssocID="{DC7047A7-B7BD-48DF-9332-386A4FDC49FF}" presName="connectorText" presStyleLbl="sibTrans2D1" presStyleIdx="0" presStyleCnt="9"/>
      <dgm:spPr/>
      <dgm:t>
        <a:bodyPr/>
        <a:lstStyle/>
        <a:p>
          <a:endParaRPr lang="cs-CZ"/>
        </a:p>
      </dgm:t>
    </dgm:pt>
    <dgm:pt modelId="{B397F654-7AC6-475E-A50C-B4CF752E1515}" type="pres">
      <dgm:prSet presAssocID="{39179F05-8B47-4114-B503-C8AEE2093ADA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DFF3CA7-2074-4DB3-986D-8F0F288661DD}" type="pres">
      <dgm:prSet presAssocID="{4E5FE680-6025-413E-8AEC-B7266D0C3060}" presName="sibTrans" presStyleLbl="sibTrans2D1" presStyleIdx="1" presStyleCnt="9"/>
      <dgm:spPr/>
      <dgm:t>
        <a:bodyPr/>
        <a:lstStyle/>
        <a:p>
          <a:endParaRPr lang="cs-CZ"/>
        </a:p>
      </dgm:t>
    </dgm:pt>
    <dgm:pt modelId="{B4E00A00-3189-42A9-A4A0-4766C903883A}" type="pres">
      <dgm:prSet presAssocID="{4E5FE680-6025-413E-8AEC-B7266D0C3060}" presName="connectorText" presStyleLbl="sibTrans2D1" presStyleIdx="1" presStyleCnt="9"/>
      <dgm:spPr/>
      <dgm:t>
        <a:bodyPr/>
        <a:lstStyle/>
        <a:p>
          <a:endParaRPr lang="cs-CZ"/>
        </a:p>
      </dgm:t>
    </dgm:pt>
    <dgm:pt modelId="{AB6D7839-0B4C-4FF6-9413-13B3E97B8E82}" type="pres">
      <dgm:prSet presAssocID="{AC30A00A-6211-4CCD-A93E-335AFA780316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72991EE-2232-4A1C-9A54-9CF087D05840}" type="pres">
      <dgm:prSet presAssocID="{CDF5F013-FC0B-40F0-87A2-94A33590EA48}" presName="sibTrans" presStyleLbl="sibTrans2D1" presStyleIdx="2" presStyleCnt="9"/>
      <dgm:spPr/>
      <dgm:t>
        <a:bodyPr/>
        <a:lstStyle/>
        <a:p>
          <a:endParaRPr lang="cs-CZ"/>
        </a:p>
      </dgm:t>
    </dgm:pt>
    <dgm:pt modelId="{689FCC5A-5536-439E-B3CC-5D66E0D04474}" type="pres">
      <dgm:prSet presAssocID="{CDF5F013-FC0B-40F0-87A2-94A33590EA48}" presName="connectorText" presStyleLbl="sibTrans2D1" presStyleIdx="2" presStyleCnt="9"/>
      <dgm:spPr/>
      <dgm:t>
        <a:bodyPr/>
        <a:lstStyle/>
        <a:p>
          <a:endParaRPr lang="cs-CZ"/>
        </a:p>
      </dgm:t>
    </dgm:pt>
    <dgm:pt modelId="{54A48FBA-3351-43FF-82CC-8EE143DED7C5}" type="pres">
      <dgm:prSet presAssocID="{3997D192-8D52-4798-9E55-BD68FEE34D3B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591E13A-3C39-4352-8E88-6EC555AFDC85}" type="pres">
      <dgm:prSet presAssocID="{615CE485-3CAE-4524-A656-2DC6A158EE87}" presName="sibTrans" presStyleLbl="sibTrans2D1" presStyleIdx="3" presStyleCnt="9"/>
      <dgm:spPr/>
      <dgm:t>
        <a:bodyPr/>
        <a:lstStyle/>
        <a:p>
          <a:endParaRPr lang="cs-CZ"/>
        </a:p>
      </dgm:t>
    </dgm:pt>
    <dgm:pt modelId="{898FF7A4-D5C9-4700-BB73-841843DF0D5C}" type="pres">
      <dgm:prSet presAssocID="{615CE485-3CAE-4524-A656-2DC6A158EE87}" presName="connectorText" presStyleLbl="sibTrans2D1" presStyleIdx="3" presStyleCnt="9"/>
      <dgm:spPr/>
      <dgm:t>
        <a:bodyPr/>
        <a:lstStyle/>
        <a:p>
          <a:endParaRPr lang="cs-CZ"/>
        </a:p>
      </dgm:t>
    </dgm:pt>
    <dgm:pt modelId="{901F688D-FE36-473C-93DE-FEB20CF1BDEA}" type="pres">
      <dgm:prSet presAssocID="{41069869-4B83-4550-A556-8C1F17CEC253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F387FFD-D769-4230-9360-73A552E20690}" type="pres">
      <dgm:prSet presAssocID="{6A6E2B58-18C4-45EF-9D7B-D614EB6C9910}" presName="sibTrans" presStyleLbl="sibTrans2D1" presStyleIdx="4" presStyleCnt="9"/>
      <dgm:spPr/>
      <dgm:t>
        <a:bodyPr/>
        <a:lstStyle/>
        <a:p>
          <a:endParaRPr lang="cs-CZ"/>
        </a:p>
      </dgm:t>
    </dgm:pt>
    <dgm:pt modelId="{CC9616B9-4389-42F8-AE67-AB16864B0C8E}" type="pres">
      <dgm:prSet presAssocID="{6A6E2B58-18C4-45EF-9D7B-D614EB6C9910}" presName="connectorText" presStyleLbl="sibTrans2D1" presStyleIdx="4" presStyleCnt="9"/>
      <dgm:spPr/>
      <dgm:t>
        <a:bodyPr/>
        <a:lstStyle/>
        <a:p>
          <a:endParaRPr lang="cs-CZ"/>
        </a:p>
      </dgm:t>
    </dgm:pt>
    <dgm:pt modelId="{E9896761-2F76-4BBF-AAC4-A5EA236526C5}" type="pres">
      <dgm:prSet presAssocID="{C70C8DC1-952C-430B-B4B6-EF7BA7BB1082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66E3BDB-AD68-45E2-A8E9-B25409C89964}" type="pres">
      <dgm:prSet presAssocID="{BDA49065-8B10-4606-957C-9A69764F30E5}" presName="sibTrans" presStyleLbl="sibTrans2D1" presStyleIdx="5" presStyleCnt="9"/>
      <dgm:spPr/>
      <dgm:t>
        <a:bodyPr/>
        <a:lstStyle/>
        <a:p>
          <a:endParaRPr lang="cs-CZ"/>
        </a:p>
      </dgm:t>
    </dgm:pt>
    <dgm:pt modelId="{D53C80EC-18C6-49D7-9F20-F7F7E8A16252}" type="pres">
      <dgm:prSet presAssocID="{BDA49065-8B10-4606-957C-9A69764F30E5}" presName="connectorText" presStyleLbl="sibTrans2D1" presStyleIdx="5" presStyleCnt="9"/>
      <dgm:spPr/>
      <dgm:t>
        <a:bodyPr/>
        <a:lstStyle/>
        <a:p>
          <a:endParaRPr lang="cs-CZ"/>
        </a:p>
      </dgm:t>
    </dgm:pt>
    <dgm:pt modelId="{503C2FDA-1538-47A8-9BC6-9680C5960D6C}" type="pres">
      <dgm:prSet presAssocID="{49CEED80-430A-497A-AAB7-BA18BE562619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2922455-011F-4AEB-827A-7CF54320CCE0}" type="pres">
      <dgm:prSet presAssocID="{EC7087DC-726A-4F8D-9E5A-0CF8C9C42466}" presName="sibTrans" presStyleLbl="sibTrans2D1" presStyleIdx="6" presStyleCnt="9"/>
      <dgm:spPr/>
      <dgm:t>
        <a:bodyPr/>
        <a:lstStyle/>
        <a:p>
          <a:endParaRPr lang="cs-CZ"/>
        </a:p>
      </dgm:t>
    </dgm:pt>
    <dgm:pt modelId="{E6D6E698-6C70-45C0-B67B-83BB6B3CA42C}" type="pres">
      <dgm:prSet presAssocID="{EC7087DC-726A-4F8D-9E5A-0CF8C9C42466}" presName="connectorText" presStyleLbl="sibTrans2D1" presStyleIdx="6" presStyleCnt="9"/>
      <dgm:spPr/>
      <dgm:t>
        <a:bodyPr/>
        <a:lstStyle/>
        <a:p>
          <a:endParaRPr lang="cs-CZ"/>
        </a:p>
      </dgm:t>
    </dgm:pt>
    <dgm:pt modelId="{7E15CC7D-A480-432B-AF7B-07E8F6EAD3DC}" type="pres">
      <dgm:prSet presAssocID="{818CA38C-F559-428D-93AB-326F7985D5C1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4A5037A-F3AC-4ACF-AF46-22F5EF42E794}" type="pres">
      <dgm:prSet presAssocID="{360680E0-1165-4110-90CC-38A3480CBC9C}" presName="sibTrans" presStyleLbl="sibTrans2D1" presStyleIdx="7" presStyleCnt="9"/>
      <dgm:spPr/>
      <dgm:t>
        <a:bodyPr/>
        <a:lstStyle/>
        <a:p>
          <a:endParaRPr lang="cs-CZ"/>
        </a:p>
      </dgm:t>
    </dgm:pt>
    <dgm:pt modelId="{02CA33EB-074C-42EF-9D04-635FBD544BEB}" type="pres">
      <dgm:prSet presAssocID="{360680E0-1165-4110-90CC-38A3480CBC9C}" presName="connectorText" presStyleLbl="sibTrans2D1" presStyleIdx="7" presStyleCnt="9"/>
      <dgm:spPr/>
      <dgm:t>
        <a:bodyPr/>
        <a:lstStyle/>
        <a:p>
          <a:endParaRPr lang="cs-CZ"/>
        </a:p>
      </dgm:t>
    </dgm:pt>
    <dgm:pt modelId="{B6F0C843-3757-4C74-9424-134899108076}" type="pres">
      <dgm:prSet presAssocID="{0F644CCC-4628-451F-A3EA-13C3BE2737CC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5C99EB7-4580-429A-936D-B0DD16980031}" type="pres">
      <dgm:prSet presAssocID="{4C584F70-35AA-43F8-AEA4-25B8BBB1655E}" presName="sibTrans" presStyleLbl="sibTrans2D1" presStyleIdx="8" presStyleCnt="9"/>
      <dgm:spPr/>
      <dgm:t>
        <a:bodyPr/>
        <a:lstStyle/>
        <a:p>
          <a:endParaRPr lang="cs-CZ"/>
        </a:p>
      </dgm:t>
    </dgm:pt>
    <dgm:pt modelId="{8900147B-B0F1-4008-9140-EB1107E274E5}" type="pres">
      <dgm:prSet presAssocID="{4C584F70-35AA-43F8-AEA4-25B8BBB1655E}" presName="connectorText" presStyleLbl="sibTrans2D1" presStyleIdx="8" presStyleCnt="9"/>
      <dgm:spPr/>
      <dgm:t>
        <a:bodyPr/>
        <a:lstStyle/>
        <a:p>
          <a:endParaRPr lang="cs-CZ"/>
        </a:p>
      </dgm:t>
    </dgm:pt>
    <dgm:pt modelId="{567ECAA1-CA15-4945-9F5B-A0F8A5AE730F}" type="pres">
      <dgm:prSet presAssocID="{0DF7540F-7AE7-463F-8E34-F370CD9ECD1E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BB55D39D-3AEF-43FA-8C8B-026247406857}" type="presOf" srcId="{6A6E2B58-18C4-45EF-9D7B-D614EB6C9910}" destId="{CC9616B9-4389-42F8-AE67-AB16864B0C8E}" srcOrd="1" destOrd="0" presId="urn:microsoft.com/office/officeart/2005/8/layout/process5"/>
    <dgm:cxn modelId="{A5D0AA97-6486-4B5F-A29F-FA7D4E478AD6}" type="presOf" srcId="{4C584F70-35AA-43F8-AEA4-25B8BBB1655E}" destId="{45C99EB7-4580-429A-936D-B0DD16980031}" srcOrd="0" destOrd="0" presId="urn:microsoft.com/office/officeart/2005/8/layout/process5"/>
    <dgm:cxn modelId="{284D0FD2-3364-42A9-8B1D-FA9ED735AA40}" srcId="{9D694D49-1702-478B-9247-8FCE2377A092}" destId="{AA5762A3-D2F3-4446-9998-FFDDE56E456A}" srcOrd="0" destOrd="0" parTransId="{87942825-4F21-4728-AA68-F68D22082AC8}" sibTransId="{DC7047A7-B7BD-48DF-9332-386A4FDC49FF}"/>
    <dgm:cxn modelId="{351B8151-4C68-43BC-AA1F-EF096152CC78}" type="presOf" srcId="{AC30A00A-6211-4CCD-A93E-335AFA780316}" destId="{AB6D7839-0B4C-4FF6-9413-13B3E97B8E82}" srcOrd="0" destOrd="0" presId="urn:microsoft.com/office/officeart/2005/8/layout/process5"/>
    <dgm:cxn modelId="{EF323B8B-7AAA-4897-B33E-93C294167585}" srcId="{9D694D49-1702-478B-9247-8FCE2377A092}" destId="{0DF7540F-7AE7-463F-8E34-F370CD9ECD1E}" srcOrd="9" destOrd="0" parTransId="{28AF0992-3F34-4CAC-AB62-7AABD08C3C2F}" sibTransId="{3E9D06D5-E909-4CFD-8932-FE50E77D2C33}"/>
    <dgm:cxn modelId="{06CA201F-C9E1-41B9-B208-EB50EE02AA0F}" type="presOf" srcId="{615CE485-3CAE-4524-A656-2DC6A158EE87}" destId="{898FF7A4-D5C9-4700-BB73-841843DF0D5C}" srcOrd="1" destOrd="0" presId="urn:microsoft.com/office/officeart/2005/8/layout/process5"/>
    <dgm:cxn modelId="{BE90E75E-AEDD-4297-847E-2030EE6F12B3}" type="presOf" srcId="{41069869-4B83-4550-A556-8C1F17CEC253}" destId="{901F688D-FE36-473C-93DE-FEB20CF1BDEA}" srcOrd="0" destOrd="0" presId="urn:microsoft.com/office/officeart/2005/8/layout/process5"/>
    <dgm:cxn modelId="{53092F20-E8E3-4F44-8AEF-AD8F8A3DEDC5}" type="presOf" srcId="{0F644CCC-4628-451F-A3EA-13C3BE2737CC}" destId="{B6F0C843-3757-4C74-9424-134899108076}" srcOrd="0" destOrd="0" presId="urn:microsoft.com/office/officeart/2005/8/layout/process5"/>
    <dgm:cxn modelId="{EBFE5BFF-72E1-4567-8797-5429D450550D}" type="presOf" srcId="{DC7047A7-B7BD-48DF-9332-386A4FDC49FF}" destId="{3DB69E68-BC3A-494A-BD18-4D846F3C4C52}" srcOrd="1" destOrd="0" presId="urn:microsoft.com/office/officeart/2005/8/layout/process5"/>
    <dgm:cxn modelId="{89FB7CD1-2CE6-4E0A-A3FB-DE4E3B31B17F}" type="presOf" srcId="{3997D192-8D52-4798-9E55-BD68FEE34D3B}" destId="{54A48FBA-3351-43FF-82CC-8EE143DED7C5}" srcOrd="0" destOrd="0" presId="urn:microsoft.com/office/officeart/2005/8/layout/process5"/>
    <dgm:cxn modelId="{81C3460B-2BAA-433F-A7CF-6D1C5D699FFE}" type="presOf" srcId="{360680E0-1165-4110-90CC-38A3480CBC9C}" destId="{24A5037A-F3AC-4ACF-AF46-22F5EF42E794}" srcOrd="0" destOrd="0" presId="urn:microsoft.com/office/officeart/2005/8/layout/process5"/>
    <dgm:cxn modelId="{2720800E-2394-45EC-8FCE-FA766A93D1E6}" type="presOf" srcId="{615CE485-3CAE-4524-A656-2DC6A158EE87}" destId="{D591E13A-3C39-4352-8E88-6EC555AFDC85}" srcOrd="0" destOrd="0" presId="urn:microsoft.com/office/officeart/2005/8/layout/process5"/>
    <dgm:cxn modelId="{49458C18-776D-4398-AF55-BAC5E6CD277C}" srcId="{9D694D49-1702-478B-9247-8FCE2377A092}" destId="{39179F05-8B47-4114-B503-C8AEE2093ADA}" srcOrd="1" destOrd="0" parTransId="{D8C6AC19-635C-4056-8C54-BC39D079BA28}" sibTransId="{4E5FE680-6025-413E-8AEC-B7266D0C3060}"/>
    <dgm:cxn modelId="{20590BD3-204F-4A00-8A71-0621A38C42BF}" type="presOf" srcId="{BDA49065-8B10-4606-957C-9A69764F30E5}" destId="{D53C80EC-18C6-49D7-9F20-F7F7E8A16252}" srcOrd="1" destOrd="0" presId="urn:microsoft.com/office/officeart/2005/8/layout/process5"/>
    <dgm:cxn modelId="{02B36B04-A136-4532-8EDF-9D6CEFADAE53}" srcId="{9D694D49-1702-478B-9247-8FCE2377A092}" destId="{AC30A00A-6211-4CCD-A93E-335AFA780316}" srcOrd="2" destOrd="0" parTransId="{93C1F91F-9E3D-435B-9DAF-74864885792A}" sibTransId="{CDF5F013-FC0B-40F0-87A2-94A33590EA48}"/>
    <dgm:cxn modelId="{C670F803-A376-4575-ACB1-9BB9DC2ABEE7}" type="presOf" srcId="{49CEED80-430A-497A-AAB7-BA18BE562619}" destId="{503C2FDA-1538-47A8-9BC6-9680C5960D6C}" srcOrd="0" destOrd="0" presId="urn:microsoft.com/office/officeart/2005/8/layout/process5"/>
    <dgm:cxn modelId="{269F9763-9340-428B-B365-98617C47D99E}" srcId="{9D694D49-1702-478B-9247-8FCE2377A092}" destId="{C70C8DC1-952C-430B-B4B6-EF7BA7BB1082}" srcOrd="5" destOrd="0" parTransId="{18FF1B69-08A1-4DD3-8B1E-644BBED14DA6}" sibTransId="{BDA49065-8B10-4606-957C-9A69764F30E5}"/>
    <dgm:cxn modelId="{231B4AC0-A0AA-41AA-8377-2B3DA905FE9D}" srcId="{9D694D49-1702-478B-9247-8FCE2377A092}" destId="{41069869-4B83-4550-A556-8C1F17CEC253}" srcOrd="4" destOrd="0" parTransId="{0E378726-FA30-4E85-8673-E963CC82C822}" sibTransId="{6A6E2B58-18C4-45EF-9D7B-D614EB6C9910}"/>
    <dgm:cxn modelId="{140D9DE1-C53E-4D5F-8584-063D99CAA058}" srcId="{9D694D49-1702-478B-9247-8FCE2377A092}" destId="{0F644CCC-4628-451F-A3EA-13C3BE2737CC}" srcOrd="8" destOrd="0" parTransId="{63332247-D09D-4ABA-84A9-5C17411E1B84}" sibTransId="{4C584F70-35AA-43F8-AEA4-25B8BBB1655E}"/>
    <dgm:cxn modelId="{932C9131-2188-4F96-BE33-0B4674375E36}" type="presOf" srcId="{360680E0-1165-4110-90CC-38A3480CBC9C}" destId="{02CA33EB-074C-42EF-9D04-635FBD544BEB}" srcOrd="1" destOrd="0" presId="urn:microsoft.com/office/officeart/2005/8/layout/process5"/>
    <dgm:cxn modelId="{A2BE2D0D-1EF7-4251-B7BC-2C4702FBC153}" type="presOf" srcId="{4E5FE680-6025-413E-8AEC-B7266D0C3060}" destId="{B4E00A00-3189-42A9-A4A0-4766C903883A}" srcOrd="1" destOrd="0" presId="urn:microsoft.com/office/officeart/2005/8/layout/process5"/>
    <dgm:cxn modelId="{354700C5-8056-4C95-AF7B-83A20A345D8F}" type="presOf" srcId="{AA5762A3-D2F3-4446-9998-FFDDE56E456A}" destId="{D1CBDAEB-496D-42A1-A109-79AD4DAE9268}" srcOrd="0" destOrd="0" presId="urn:microsoft.com/office/officeart/2005/8/layout/process5"/>
    <dgm:cxn modelId="{2AD7BCB6-7B10-4EF6-8F28-1988DF4CC2B1}" type="presOf" srcId="{C70C8DC1-952C-430B-B4B6-EF7BA7BB1082}" destId="{E9896761-2F76-4BBF-AAC4-A5EA236526C5}" srcOrd="0" destOrd="0" presId="urn:microsoft.com/office/officeart/2005/8/layout/process5"/>
    <dgm:cxn modelId="{B247F049-4763-4ED6-A656-A47051ABC4C7}" type="presOf" srcId="{4E5FE680-6025-413E-8AEC-B7266D0C3060}" destId="{4DFF3CA7-2074-4DB3-986D-8F0F288661DD}" srcOrd="0" destOrd="0" presId="urn:microsoft.com/office/officeart/2005/8/layout/process5"/>
    <dgm:cxn modelId="{9843E4CB-D6CD-4692-98EC-60CAD5CE4D20}" type="presOf" srcId="{BDA49065-8B10-4606-957C-9A69764F30E5}" destId="{366E3BDB-AD68-45E2-A8E9-B25409C89964}" srcOrd="0" destOrd="0" presId="urn:microsoft.com/office/officeart/2005/8/layout/process5"/>
    <dgm:cxn modelId="{02F0C4F9-159F-4283-B3D5-7E444645674E}" type="presOf" srcId="{CDF5F013-FC0B-40F0-87A2-94A33590EA48}" destId="{B72991EE-2232-4A1C-9A54-9CF087D05840}" srcOrd="0" destOrd="0" presId="urn:microsoft.com/office/officeart/2005/8/layout/process5"/>
    <dgm:cxn modelId="{9495EC15-957D-40CD-938F-971BA3ED3C63}" type="presOf" srcId="{CDF5F013-FC0B-40F0-87A2-94A33590EA48}" destId="{689FCC5A-5536-439E-B3CC-5D66E0D04474}" srcOrd="1" destOrd="0" presId="urn:microsoft.com/office/officeart/2005/8/layout/process5"/>
    <dgm:cxn modelId="{BCEEAD40-4479-4D7F-A907-B75CE75A48A0}" type="presOf" srcId="{6A6E2B58-18C4-45EF-9D7B-D614EB6C9910}" destId="{AF387FFD-D769-4230-9360-73A552E20690}" srcOrd="0" destOrd="0" presId="urn:microsoft.com/office/officeart/2005/8/layout/process5"/>
    <dgm:cxn modelId="{A614FF1E-543B-46F7-9BDA-801E798B5968}" srcId="{9D694D49-1702-478B-9247-8FCE2377A092}" destId="{818CA38C-F559-428D-93AB-326F7985D5C1}" srcOrd="7" destOrd="0" parTransId="{471AF46A-78C5-4F78-9FC7-27682D236DBC}" sibTransId="{360680E0-1165-4110-90CC-38A3480CBC9C}"/>
    <dgm:cxn modelId="{7C5EBC96-CAC5-4FA9-919A-1ABC952733A2}" srcId="{9D694D49-1702-478B-9247-8FCE2377A092}" destId="{49CEED80-430A-497A-AAB7-BA18BE562619}" srcOrd="6" destOrd="0" parTransId="{9A4241D2-594B-4C9B-817C-88930A7F787D}" sibTransId="{EC7087DC-726A-4F8D-9E5A-0CF8C9C42466}"/>
    <dgm:cxn modelId="{68FE0E54-E8CC-475D-9BAA-12E18584465A}" type="presOf" srcId="{DC7047A7-B7BD-48DF-9332-386A4FDC49FF}" destId="{ABA168DC-493E-4B57-AB96-150F777D1505}" srcOrd="0" destOrd="0" presId="urn:microsoft.com/office/officeart/2005/8/layout/process5"/>
    <dgm:cxn modelId="{167847AC-4E4C-4DD9-A51B-65B9C2CF4D6E}" type="presOf" srcId="{39179F05-8B47-4114-B503-C8AEE2093ADA}" destId="{B397F654-7AC6-475E-A50C-B4CF752E1515}" srcOrd="0" destOrd="0" presId="urn:microsoft.com/office/officeart/2005/8/layout/process5"/>
    <dgm:cxn modelId="{322F900F-F756-4E01-99CA-6F44DCA0768C}" type="presOf" srcId="{EC7087DC-726A-4F8D-9E5A-0CF8C9C42466}" destId="{A2922455-011F-4AEB-827A-7CF54320CCE0}" srcOrd="0" destOrd="0" presId="urn:microsoft.com/office/officeart/2005/8/layout/process5"/>
    <dgm:cxn modelId="{33FD20F1-97F0-4414-B94B-422925114444}" type="presOf" srcId="{EC7087DC-726A-4F8D-9E5A-0CF8C9C42466}" destId="{E6D6E698-6C70-45C0-B67B-83BB6B3CA42C}" srcOrd="1" destOrd="0" presId="urn:microsoft.com/office/officeart/2005/8/layout/process5"/>
    <dgm:cxn modelId="{29CDAE2A-E612-4F07-93A8-B80D74511D87}" type="presOf" srcId="{0DF7540F-7AE7-463F-8E34-F370CD9ECD1E}" destId="{567ECAA1-CA15-4945-9F5B-A0F8A5AE730F}" srcOrd="0" destOrd="0" presId="urn:microsoft.com/office/officeart/2005/8/layout/process5"/>
    <dgm:cxn modelId="{439F4F62-6853-4909-B08E-3DFBA8C099E2}" type="presOf" srcId="{4C584F70-35AA-43F8-AEA4-25B8BBB1655E}" destId="{8900147B-B0F1-4008-9140-EB1107E274E5}" srcOrd="1" destOrd="0" presId="urn:microsoft.com/office/officeart/2005/8/layout/process5"/>
    <dgm:cxn modelId="{6B1A938B-BF7F-4BCF-AEFB-06CAE78B84DC}" type="presOf" srcId="{818CA38C-F559-428D-93AB-326F7985D5C1}" destId="{7E15CC7D-A480-432B-AF7B-07E8F6EAD3DC}" srcOrd="0" destOrd="0" presId="urn:microsoft.com/office/officeart/2005/8/layout/process5"/>
    <dgm:cxn modelId="{FCDE461A-8C23-4E45-A943-EE9E4B72D483}" srcId="{9D694D49-1702-478B-9247-8FCE2377A092}" destId="{3997D192-8D52-4798-9E55-BD68FEE34D3B}" srcOrd="3" destOrd="0" parTransId="{250D28EA-6D45-49A2-9ED1-49577B61A2BB}" sibTransId="{615CE485-3CAE-4524-A656-2DC6A158EE87}"/>
    <dgm:cxn modelId="{21421FDC-F5A9-4F76-8D0C-383C863F83B1}" type="presOf" srcId="{9D694D49-1702-478B-9247-8FCE2377A092}" destId="{367AAEE0-1ED8-4811-8592-A8CD35DBD9EF}" srcOrd="0" destOrd="0" presId="urn:microsoft.com/office/officeart/2005/8/layout/process5"/>
    <dgm:cxn modelId="{90CE8A63-11C0-4F75-8F69-C74CEBC953E2}" type="presParOf" srcId="{367AAEE0-1ED8-4811-8592-A8CD35DBD9EF}" destId="{D1CBDAEB-496D-42A1-A109-79AD4DAE9268}" srcOrd="0" destOrd="0" presId="urn:microsoft.com/office/officeart/2005/8/layout/process5"/>
    <dgm:cxn modelId="{6FD9BA6E-DA8E-4755-A792-E31576B678FF}" type="presParOf" srcId="{367AAEE0-1ED8-4811-8592-A8CD35DBD9EF}" destId="{ABA168DC-493E-4B57-AB96-150F777D1505}" srcOrd="1" destOrd="0" presId="urn:microsoft.com/office/officeart/2005/8/layout/process5"/>
    <dgm:cxn modelId="{33D45F60-7443-4CD3-89F5-EAB9198C2F20}" type="presParOf" srcId="{ABA168DC-493E-4B57-AB96-150F777D1505}" destId="{3DB69E68-BC3A-494A-BD18-4D846F3C4C52}" srcOrd="0" destOrd="0" presId="urn:microsoft.com/office/officeart/2005/8/layout/process5"/>
    <dgm:cxn modelId="{D4A13C7E-E5DC-40EE-8347-811E2D11FFCE}" type="presParOf" srcId="{367AAEE0-1ED8-4811-8592-A8CD35DBD9EF}" destId="{B397F654-7AC6-475E-A50C-B4CF752E1515}" srcOrd="2" destOrd="0" presId="urn:microsoft.com/office/officeart/2005/8/layout/process5"/>
    <dgm:cxn modelId="{A45F03C9-0E1D-4418-833E-C2511B665D16}" type="presParOf" srcId="{367AAEE0-1ED8-4811-8592-A8CD35DBD9EF}" destId="{4DFF3CA7-2074-4DB3-986D-8F0F288661DD}" srcOrd="3" destOrd="0" presId="urn:microsoft.com/office/officeart/2005/8/layout/process5"/>
    <dgm:cxn modelId="{D0AE37D1-DFA6-4C44-B3AC-A319865BA29A}" type="presParOf" srcId="{4DFF3CA7-2074-4DB3-986D-8F0F288661DD}" destId="{B4E00A00-3189-42A9-A4A0-4766C903883A}" srcOrd="0" destOrd="0" presId="urn:microsoft.com/office/officeart/2005/8/layout/process5"/>
    <dgm:cxn modelId="{9B4BF186-089A-428B-BBB4-CA64AA77168F}" type="presParOf" srcId="{367AAEE0-1ED8-4811-8592-A8CD35DBD9EF}" destId="{AB6D7839-0B4C-4FF6-9413-13B3E97B8E82}" srcOrd="4" destOrd="0" presId="urn:microsoft.com/office/officeart/2005/8/layout/process5"/>
    <dgm:cxn modelId="{EF89EFA7-7B42-48ED-82F4-0E0693386CAC}" type="presParOf" srcId="{367AAEE0-1ED8-4811-8592-A8CD35DBD9EF}" destId="{B72991EE-2232-4A1C-9A54-9CF087D05840}" srcOrd="5" destOrd="0" presId="urn:microsoft.com/office/officeart/2005/8/layout/process5"/>
    <dgm:cxn modelId="{84297131-CB7B-42AE-A8F0-AD8D5825D6E5}" type="presParOf" srcId="{B72991EE-2232-4A1C-9A54-9CF087D05840}" destId="{689FCC5A-5536-439E-B3CC-5D66E0D04474}" srcOrd="0" destOrd="0" presId="urn:microsoft.com/office/officeart/2005/8/layout/process5"/>
    <dgm:cxn modelId="{6BFA2B9D-ACA6-44FB-AC2D-BABDC993638A}" type="presParOf" srcId="{367AAEE0-1ED8-4811-8592-A8CD35DBD9EF}" destId="{54A48FBA-3351-43FF-82CC-8EE143DED7C5}" srcOrd="6" destOrd="0" presId="urn:microsoft.com/office/officeart/2005/8/layout/process5"/>
    <dgm:cxn modelId="{BFC18B9B-BEDB-4B30-90F0-1A92EED93D42}" type="presParOf" srcId="{367AAEE0-1ED8-4811-8592-A8CD35DBD9EF}" destId="{D591E13A-3C39-4352-8E88-6EC555AFDC85}" srcOrd="7" destOrd="0" presId="urn:microsoft.com/office/officeart/2005/8/layout/process5"/>
    <dgm:cxn modelId="{BA0F3639-C103-41B7-9468-412280021533}" type="presParOf" srcId="{D591E13A-3C39-4352-8E88-6EC555AFDC85}" destId="{898FF7A4-D5C9-4700-BB73-841843DF0D5C}" srcOrd="0" destOrd="0" presId="urn:microsoft.com/office/officeart/2005/8/layout/process5"/>
    <dgm:cxn modelId="{0CD834A1-89FB-4BAA-8CB0-69103CA803A8}" type="presParOf" srcId="{367AAEE0-1ED8-4811-8592-A8CD35DBD9EF}" destId="{901F688D-FE36-473C-93DE-FEB20CF1BDEA}" srcOrd="8" destOrd="0" presId="urn:microsoft.com/office/officeart/2005/8/layout/process5"/>
    <dgm:cxn modelId="{AAE9C80D-EF12-4556-94FF-F0A301779296}" type="presParOf" srcId="{367AAEE0-1ED8-4811-8592-A8CD35DBD9EF}" destId="{AF387FFD-D769-4230-9360-73A552E20690}" srcOrd="9" destOrd="0" presId="urn:microsoft.com/office/officeart/2005/8/layout/process5"/>
    <dgm:cxn modelId="{B44E374B-64D5-410D-914D-CA4CEC039CBE}" type="presParOf" srcId="{AF387FFD-D769-4230-9360-73A552E20690}" destId="{CC9616B9-4389-42F8-AE67-AB16864B0C8E}" srcOrd="0" destOrd="0" presId="urn:microsoft.com/office/officeart/2005/8/layout/process5"/>
    <dgm:cxn modelId="{BE810C8B-1043-4A42-8B9E-1911FED9F5EF}" type="presParOf" srcId="{367AAEE0-1ED8-4811-8592-A8CD35DBD9EF}" destId="{E9896761-2F76-4BBF-AAC4-A5EA236526C5}" srcOrd="10" destOrd="0" presId="urn:microsoft.com/office/officeart/2005/8/layout/process5"/>
    <dgm:cxn modelId="{68B6C776-0359-44E6-9198-D02C9520FF9D}" type="presParOf" srcId="{367AAEE0-1ED8-4811-8592-A8CD35DBD9EF}" destId="{366E3BDB-AD68-45E2-A8E9-B25409C89964}" srcOrd="11" destOrd="0" presId="urn:microsoft.com/office/officeart/2005/8/layout/process5"/>
    <dgm:cxn modelId="{A4976353-1817-43E3-BC53-06E7794F6CC9}" type="presParOf" srcId="{366E3BDB-AD68-45E2-A8E9-B25409C89964}" destId="{D53C80EC-18C6-49D7-9F20-F7F7E8A16252}" srcOrd="0" destOrd="0" presId="urn:microsoft.com/office/officeart/2005/8/layout/process5"/>
    <dgm:cxn modelId="{847B56A5-76A9-425E-AC8A-A4B33A7A7296}" type="presParOf" srcId="{367AAEE0-1ED8-4811-8592-A8CD35DBD9EF}" destId="{503C2FDA-1538-47A8-9BC6-9680C5960D6C}" srcOrd="12" destOrd="0" presId="urn:microsoft.com/office/officeart/2005/8/layout/process5"/>
    <dgm:cxn modelId="{766D27D7-3828-4ACE-B794-3802F05DC1D5}" type="presParOf" srcId="{367AAEE0-1ED8-4811-8592-A8CD35DBD9EF}" destId="{A2922455-011F-4AEB-827A-7CF54320CCE0}" srcOrd="13" destOrd="0" presId="urn:microsoft.com/office/officeart/2005/8/layout/process5"/>
    <dgm:cxn modelId="{C507710B-4D5D-4D3F-9ABF-05EB02D068EB}" type="presParOf" srcId="{A2922455-011F-4AEB-827A-7CF54320CCE0}" destId="{E6D6E698-6C70-45C0-B67B-83BB6B3CA42C}" srcOrd="0" destOrd="0" presId="urn:microsoft.com/office/officeart/2005/8/layout/process5"/>
    <dgm:cxn modelId="{170B21F6-1102-4B9C-A3C8-9C53DDDFDBAD}" type="presParOf" srcId="{367AAEE0-1ED8-4811-8592-A8CD35DBD9EF}" destId="{7E15CC7D-A480-432B-AF7B-07E8F6EAD3DC}" srcOrd="14" destOrd="0" presId="urn:microsoft.com/office/officeart/2005/8/layout/process5"/>
    <dgm:cxn modelId="{FC532157-A4A7-442C-85EC-DF820ED7BFC5}" type="presParOf" srcId="{367AAEE0-1ED8-4811-8592-A8CD35DBD9EF}" destId="{24A5037A-F3AC-4ACF-AF46-22F5EF42E794}" srcOrd="15" destOrd="0" presId="urn:microsoft.com/office/officeart/2005/8/layout/process5"/>
    <dgm:cxn modelId="{AEAAB5C9-F7E6-419B-97C8-2F493FB64E4C}" type="presParOf" srcId="{24A5037A-F3AC-4ACF-AF46-22F5EF42E794}" destId="{02CA33EB-074C-42EF-9D04-635FBD544BEB}" srcOrd="0" destOrd="0" presId="urn:microsoft.com/office/officeart/2005/8/layout/process5"/>
    <dgm:cxn modelId="{E98F4780-7539-464E-BD0B-92ABF4BA7AEA}" type="presParOf" srcId="{367AAEE0-1ED8-4811-8592-A8CD35DBD9EF}" destId="{B6F0C843-3757-4C74-9424-134899108076}" srcOrd="16" destOrd="0" presId="urn:microsoft.com/office/officeart/2005/8/layout/process5"/>
    <dgm:cxn modelId="{B79124F3-AAAE-46AB-ABBE-28C23065DCF6}" type="presParOf" srcId="{367AAEE0-1ED8-4811-8592-A8CD35DBD9EF}" destId="{45C99EB7-4580-429A-936D-B0DD16980031}" srcOrd="17" destOrd="0" presId="urn:microsoft.com/office/officeart/2005/8/layout/process5"/>
    <dgm:cxn modelId="{9AAB8459-CB8B-4F5F-8BD7-41A1BF99F727}" type="presParOf" srcId="{45C99EB7-4580-429A-936D-B0DD16980031}" destId="{8900147B-B0F1-4008-9140-EB1107E274E5}" srcOrd="0" destOrd="0" presId="urn:microsoft.com/office/officeart/2005/8/layout/process5"/>
    <dgm:cxn modelId="{9740F17E-2FCD-4F69-8581-310C8B26B6BF}" type="presParOf" srcId="{367AAEE0-1ED8-4811-8592-A8CD35DBD9EF}" destId="{567ECAA1-CA15-4945-9F5B-A0F8A5AE730F}" srcOrd="1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31EF1D-D59E-4F5D-96C7-BD051AA5BCC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F51F391-6E67-4943-BF6C-1C1D1A5359F3}">
      <dgm:prSet/>
      <dgm:spPr>
        <a:solidFill>
          <a:srgbClr val="C00000"/>
        </a:solidFill>
      </dgm:spPr>
      <dgm:t>
        <a:bodyPr/>
        <a:lstStyle/>
        <a:p>
          <a:pPr rtl="0"/>
          <a:r>
            <a:rPr lang="cs-CZ" dirty="0" smtClean="0"/>
            <a:t>Příprava patronských projektů</a:t>
          </a:r>
          <a:endParaRPr lang="cs-CZ" dirty="0"/>
        </a:p>
      </dgm:t>
    </dgm:pt>
    <dgm:pt modelId="{17AD9AAF-66AD-4951-A195-15EC0E6F8426}" type="parTrans" cxnId="{05327FCF-2E11-4946-8D76-A742324535FA}">
      <dgm:prSet/>
      <dgm:spPr/>
      <dgm:t>
        <a:bodyPr/>
        <a:lstStyle/>
        <a:p>
          <a:endParaRPr lang="cs-CZ"/>
        </a:p>
      </dgm:t>
    </dgm:pt>
    <dgm:pt modelId="{1FB59C35-9891-4A5A-9AA3-1D27904F5F7F}" type="sibTrans" cxnId="{05327FCF-2E11-4946-8D76-A742324535FA}">
      <dgm:prSet/>
      <dgm:spPr/>
      <dgm:t>
        <a:bodyPr/>
        <a:lstStyle/>
        <a:p>
          <a:endParaRPr lang="cs-CZ"/>
        </a:p>
      </dgm:t>
    </dgm:pt>
    <dgm:pt modelId="{43649496-6205-4B9B-A909-C0A5F4263E0C}" type="pres">
      <dgm:prSet presAssocID="{0E31EF1D-D59E-4F5D-96C7-BD051AA5BCC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A7D814F5-1FD8-4EE9-AB67-B00F77CD9465}" type="pres">
      <dgm:prSet presAssocID="{0F51F391-6E67-4943-BF6C-1C1D1A5359F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5327FCF-2E11-4946-8D76-A742324535FA}" srcId="{0E31EF1D-D59E-4F5D-96C7-BD051AA5BCCE}" destId="{0F51F391-6E67-4943-BF6C-1C1D1A5359F3}" srcOrd="0" destOrd="0" parTransId="{17AD9AAF-66AD-4951-A195-15EC0E6F8426}" sibTransId="{1FB59C35-9891-4A5A-9AA3-1D27904F5F7F}"/>
    <dgm:cxn modelId="{07E9F2EB-216F-4A09-A3F8-1544F300E20B}" type="presOf" srcId="{0E31EF1D-D59E-4F5D-96C7-BD051AA5BCCE}" destId="{43649496-6205-4B9B-A909-C0A5F4263E0C}" srcOrd="0" destOrd="0" presId="urn:microsoft.com/office/officeart/2005/8/layout/vList2"/>
    <dgm:cxn modelId="{2188EF35-91F4-4863-A4A3-977657AD9A0A}" type="presOf" srcId="{0F51F391-6E67-4943-BF6C-1C1D1A5359F3}" destId="{A7D814F5-1FD8-4EE9-AB67-B00F77CD9465}" srcOrd="0" destOrd="0" presId="urn:microsoft.com/office/officeart/2005/8/layout/vList2"/>
    <dgm:cxn modelId="{08448412-3A8B-4B43-A358-7810EC723D23}" type="presParOf" srcId="{43649496-6205-4B9B-A909-C0A5F4263E0C}" destId="{A7D814F5-1FD8-4EE9-AB67-B00F77CD946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938E422-2A5A-4466-91F3-7218F64CF15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CDB24E7-3114-4699-B72D-FB19190843E4}">
      <dgm:prSet/>
      <dgm:spPr>
        <a:solidFill>
          <a:srgbClr val="C00000"/>
        </a:solidFill>
      </dgm:spPr>
      <dgm:t>
        <a:bodyPr/>
        <a:lstStyle/>
        <a:p>
          <a:pPr rtl="0"/>
          <a:r>
            <a:rPr lang="cs-CZ" dirty="0" smtClean="0"/>
            <a:t>Sebepoznání a seznámení se se specifiky mladých lidí z dětských domovů</a:t>
          </a:r>
          <a:endParaRPr lang="cs-CZ" dirty="0"/>
        </a:p>
      </dgm:t>
    </dgm:pt>
    <dgm:pt modelId="{9AE6FADB-3E97-45E6-8FE2-79AE3902BE96}" type="parTrans" cxnId="{C68B2413-416E-4414-87A2-2E58F52E3CC4}">
      <dgm:prSet/>
      <dgm:spPr/>
      <dgm:t>
        <a:bodyPr/>
        <a:lstStyle/>
        <a:p>
          <a:endParaRPr lang="cs-CZ"/>
        </a:p>
      </dgm:t>
    </dgm:pt>
    <dgm:pt modelId="{D2543E8B-3E52-485C-8AD3-CDAE0845038C}" type="sibTrans" cxnId="{C68B2413-416E-4414-87A2-2E58F52E3CC4}">
      <dgm:prSet/>
      <dgm:spPr/>
      <dgm:t>
        <a:bodyPr/>
        <a:lstStyle/>
        <a:p>
          <a:endParaRPr lang="cs-CZ"/>
        </a:p>
      </dgm:t>
    </dgm:pt>
    <dgm:pt modelId="{4149DC0B-B549-4784-9C79-81FDC95BA359}" type="pres">
      <dgm:prSet presAssocID="{B938E422-2A5A-4466-91F3-7218F64CF1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D405B41D-1147-45F6-9049-4936073F4B67}" type="pres">
      <dgm:prSet presAssocID="{DCDB24E7-3114-4699-B72D-FB19190843E4}" presName="parentText" presStyleLbl="node1" presStyleIdx="0" presStyleCnt="1" custLinFactNeighborX="351" custLinFactNeighborY="-2705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4B54C7D-17A8-41BA-8643-9FE3A2C9743C}" type="presOf" srcId="{DCDB24E7-3114-4699-B72D-FB19190843E4}" destId="{D405B41D-1147-45F6-9049-4936073F4B67}" srcOrd="0" destOrd="0" presId="urn:microsoft.com/office/officeart/2005/8/layout/vList2"/>
    <dgm:cxn modelId="{C68B2413-416E-4414-87A2-2E58F52E3CC4}" srcId="{B938E422-2A5A-4466-91F3-7218F64CF15D}" destId="{DCDB24E7-3114-4699-B72D-FB19190843E4}" srcOrd="0" destOrd="0" parTransId="{9AE6FADB-3E97-45E6-8FE2-79AE3902BE96}" sibTransId="{D2543E8B-3E52-485C-8AD3-CDAE0845038C}"/>
    <dgm:cxn modelId="{D603072C-76D4-4231-AF9F-4A81CC2A31EA}" type="presOf" srcId="{B938E422-2A5A-4466-91F3-7218F64CF15D}" destId="{4149DC0B-B549-4784-9C79-81FDC95BA359}" srcOrd="0" destOrd="0" presId="urn:microsoft.com/office/officeart/2005/8/layout/vList2"/>
    <dgm:cxn modelId="{28707F75-57CC-45BE-B9D7-D28F726F6CAE}" type="presParOf" srcId="{4149DC0B-B549-4784-9C79-81FDC95BA359}" destId="{D405B41D-1147-45F6-9049-4936073F4B6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930592A-E698-4B57-AFB8-AAEEEEEA0A5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84AA93A-6E57-4EB0-A663-5BDB4AA18DA8}">
      <dgm:prSet/>
      <dgm:spPr>
        <a:solidFill>
          <a:srgbClr val="C00000"/>
        </a:solidFill>
      </dgm:spPr>
      <dgm:t>
        <a:bodyPr/>
        <a:lstStyle/>
        <a:p>
          <a:pPr algn="ctr" rtl="0"/>
          <a:r>
            <a:rPr lang="cs-CZ" dirty="0" smtClean="0"/>
            <a:t>Zážitkový víkend a navazování vztahů</a:t>
          </a:r>
          <a:endParaRPr lang="cs-CZ" dirty="0"/>
        </a:p>
      </dgm:t>
    </dgm:pt>
    <dgm:pt modelId="{CD1851D9-F1D3-4269-A353-F7EF7965BA27}" type="parTrans" cxnId="{FDA2CEEC-2AA9-4943-8408-0DC43B170AB6}">
      <dgm:prSet/>
      <dgm:spPr/>
      <dgm:t>
        <a:bodyPr/>
        <a:lstStyle/>
        <a:p>
          <a:endParaRPr lang="cs-CZ"/>
        </a:p>
      </dgm:t>
    </dgm:pt>
    <dgm:pt modelId="{7EC4B326-5B02-4D94-A14A-3C86153F9D89}" type="sibTrans" cxnId="{FDA2CEEC-2AA9-4943-8408-0DC43B170AB6}">
      <dgm:prSet/>
      <dgm:spPr/>
      <dgm:t>
        <a:bodyPr/>
        <a:lstStyle/>
        <a:p>
          <a:endParaRPr lang="cs-CZ"/>
        </a:p>
      </dgm:t>
    </dgm:pt>
    <dgm:pt modelId="{0E966BB2-31BD-4BC7-833D-843D78668903}" type="pres">
      <dgm:prSet presAssocID="{A930592A-E698-4B57-AFB8-AAEEEEEA0A5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E8FD5FA-F840-472A-8E52-7E48ABFF36F0}" type="pres">
      <dgm:prSet presAssocID="{384AA93A-6E57-4EB0-A663-5BDB4AA18DA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7B7F157-9083-4931-843A-28146928232E}" type="presOf" srcId="{384AA93A-6E57-4EB0-A663-5BDB4AA18DA8}" destId="{1E8FD5FA-F840-472A-8E52-7E48ABFF36F0}" srcOrd="0" destOrd="0" presId="urn:microsoft.com/office/officeart/2005/8/layout/vList2"/>
    <dgm:cxn modelId="{F69B1E63-23AA-4A1D-9A41-9221CFB90B4E}" type="presOf" srcId="{A930592A-E698-4B57-AFB8-AAEEEEEA0A5C}" destId="{0E966BB2-31BD-4BC7-833D-843D78668903}" srcOrd="0" destOrd="0" presId="urn:microsoft.com/office/officeart/2005/8/layout/vList2"/>
    <dgm:cxn modelId="{FDA2CEEC-2AA9-4943-8408-0DC43B170AB6}" srcId="{A930592A-E698-4B57-AFB8-AAEEEEEA0A5C}" destId="{384AA93A-6E57-4EB0-A663-5BDB4AA18DA8}" srcOrd="0" destOrd="0" parTransId="{CD1851D9-F1D3-4269-A353-F7EF7965BA27}" sibTransId="{7EC4B326-5B02-4D94-A14A-3C86153F9D89}"/>
    <dgm:cxn modelId="{FED04A09-5B6F-4D28-AB63-DACEEF5A8C8A}" type="presParOf" srcId="{0E966BB2-31BD-4BC7-833D-843D78668903}" destId="{1E8FD5FA-F840-472A-8E52-7E48ABFF36F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2BE2A70-AC8A-4BD2-9DD8-AF4C9657D9D6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2911D78-117B-4D25-AB1E-DE5B505D28DB}">
      <dgm:prSet phldrT="[Text]"/>
      <dgm:spPr>
        <a:solidFill>
          <a:srgbClr val="C00000"/>
        </a:solidFill>
      </dgm:spPr>
      <dgm:t>
        <a:bodyPr/>
        <a:lstStyle/>
        <a:p>
          <a:r>
            <a:rPr lang="cs-CZ" dirty="0" smtClean="0"/>
            <a:t>Minimálně 1 za měsíc se potkat</a:t>
          </a:r>
          <a:endParaRPr lang="cs-CZ" dirty="0"/>
        </a:p>
      </dgm:t>
    </dgm:pt>
    <dgm:pt modelId="{01A1ACB9-8B67-4B2E-8561-2FBDEF75C900}" type="parTrans" cxnId="{C0B222FA-0A98-421A-AC62-719ABA5853C1}">
      <dgm:prSet/>
      <dgm:spPr/>
      <dgm:t>
        <a:bodyPr/>
        <a:lstStyle/>
        <a:p>
          <a:endParaRPr lang="cs-CZ"/>
        </a:p>
      </dgm:t>
    </dgm:pt>
    <dgm:pt modelId="{B5F251B0-8747-45D4-A5D6-63C2A98B70C4}" type="sibTrans" cxnId="{C0B222FA-0A98-421A-AC62-719ABA5853C1}">
      <dgm:prSet/>
      <dgm:spPr/>
      <dgm:t>
        <a:bodyPr/>
        <a:lstStyle/>
        <a:p>
          <a:endParaRPr lang="cs-CZ"/>
        </a:p>
      </dgm:t>
    </dgm:pt>
    <dgm:pt modelId="{85243338-A8BE-40E8-BFBE-CF4482D89E1B}" type="pres">
      <dgm:prSet presAssocID="{92BE2A70-AC8A-4BD2-9DD8-AF4C9657D9D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AD36750-1683-4F82-88D6-20CC3DD6CA56}" type="pres">
      <dgm:prSet presAssocID="{12911D78-117B-4D25-AB1E-DE5B505D28DB}" presName="node" presStyleLbl="node1" presStyleIdx="0" presStyleCnt="1" custScaleX="211352" custLinFactX="-26133" custLinFactNeighborX="-100000" custLinFactNeighborY="357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42C75CE-F308-436E-883D-061C8A0FF80E}" type="presOf" srcId="{12911D78-117B-4D25-AB1E-DE5B505D28DB}" destId="{6AD36750-1683-4F82-88D6-20CC3DD6CA56}" srcOrd="0" destOrd="0" presId="urn:microsoft.com/office/officeart/2005/8/layout/default"/>
    <dgm:cxn modelId="{C0B222FA-0A98-421A-AC62-719ABA5853C1}" srcId="{92BE2A70-AC8A-4BD2-9DD8-AF4C9657D9D6}" destId="{12911D78-117B-4D25-AB1E-DE5B505D28DB}" srcOrd="0" destOrd="0" parTransId="{01A1ACB9-8B67-4B2E-8561-2FBDEF75C900}" sibTransId="{B5F251B0-8747-45D4-A5D6-63C2A98B70C4}"/>
    <dgm:cxn modelId="{87EAA4FA-540D-49DC-9EF2-A4716C2FC239}" type="presOf" srcId="{92BE2A70-AC8A-4BD2-9DD8-AF4C9657D9D6}" destId="{85243338-A8BE-40E8-BFBE-CF4482D89E1B}" srcOrd="0" destOrd="0" presId="urn:microsoft.com/office/officeart/2005/8/layout/default"/>
    <dgm:cxn modelId="{B22F9DDB-57FA-41D9-8C27-126FF33FA7C7}" type="presParOf" srcId="{85243338-A8BE-40E8-BFBE-CF4482D89E1B}" destId="{6AD36750-1683-4F82-88D6-20CC3DD6CA56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C0E5F2E-ED38-45FA-8E04-2066AF6E699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9E799B4C-4B3F-43CD-8B56-E2ABA722525A}">
      <dgm:prSet phldrT="[Text]"/>
      <dgm:spPr>
        <a:solidFill>
          <a:srgbClr val="C00000"/>
        </a:solidFill>
      </dgm:spPr>
      <dgm:t>
        <a:bodyPr/>
        <a:lstStyle/>
        <a:p>
          <a:r>
            <a:rPr lang="cs-CZ" dirty="0" smtClean="0"/>
            <a:t>Navázána spolupráce s DD Kašperské Hory, Planá u ML, Tachov a Plzeň - Domino</a:t>
          </a:r>
          <a:endParaRPr lang="cs-CZ" dirty="0"/>
        </a:p>
      </dgm:t>
    </dgm:pt>
    <dgm:pt modelId="{F344AFD1-344E-4B10-82A3-226167B52B6B}" type="parTrans" cxnId="{069654F2-CF6A-4CF6-84F1-AB49006366A0}">
      <dgm:prSet/>
      <dgm:spPr/>
      <dgm:t>
        <a:bodyPr/>
        <a:lstStyle/>
        <a:p>
          <a:endParaRPr lang="cs-CZ"/>
        </a:p>
      </dgm:t>
    </dgm:pt>
    <dgm:pt modelId="{50C42C21-0445-415E-A0EA-6A41F6BCF853}" type="sibTrans" cxnId="{069654F2-CF6A-4CF6-84F1-AB49006366A0}">
      <dgm:prSet/>
      <dgm:spPr/>
      <dgm:t>
        <a:bodyPr/>
        <a:lstStyle/>
        <a:p>
          <a:endParaRPr lang="cs-CZ"/>
        </a:p>
      </dgm:t>
    </dgm:pt>
    <dgm:pt modelId="{71C61319-E0B6-443B-AB3B-65A701351322}">
      <dgm:prSet phldrT="[Text]"/>
      <dgm:spPr>
        <a:solidFill>
          <a:srgbClr val="C00000"/>
        </a:solidFill>
      </dgm:spPr>
      <dgm:t>
        <a:bodyPr/>
        <a:lstStyle/>
        <a:p>
          <a:r>
            <a:rPr lang="cs-CZ" dirty="0" smtClean="0"/>
            <a:t>17 patronských dvojic</a:t>
          </a:r>
        </a:p>
      </dgm:t>
    </dgm:pt>
    <dgm:pt modelId="{1EAEDFE2-FE4B-437F-9811-6582114235A0}" type="parTrans" cxnId="{15F2B590-E2C5-4011-A85C-14DCF15FC1C2}">
      <dgm:prSet/>
      <dgm:spPr/>
      <dgm:t>
        <a:bodyPr/>
        <a:lstStyle/>
        <a:p>
          <a:endParaRPr lang="cs-CZ"/>
        </a:p>
      </dgm:t>
    </dgm:pt>
    <dgm:pt modelId="{B2FEABB2-83C1-46EC-AAAA-3D9FA8E884AD}" type="sibTrans" cxnId="{15F2B590-E2C5-4011-A85C-14DCF15FC1C2}">
      <dgm:prSet/>
      <dgm:spPr/>
      <dgm:t>
        <a:bodyPr/>
        <a:lstStyle/>
        <a:p>
          <a:endParaRPr lang="cs-CZ"/>
        </a:p>
      </dgm:t>
    </dgm:pt>
    <dgm:pt modelId="{A713F9D9-9521-4B34-8490-F99372D87563}">
      <dgm:prSet phldrT="[Text]"/>
      <dgm:spPr>
        <a:solidFill>
          <a:srgbClr val="C00000"/>
        </a:solidFill>
      </dgm:spPr>
      <dgm:t>
        <a:bodyPr/>
        <a:lstStyle/>
        <a:p>
          <a:r>
            <a:rPr lang="cs-CZ" dirty="0" smtClean="0"/>
            <a:t>9 kluků již osamostatněno</a:t>
          </a:r>
        </a:p>
        <a:p>
          <a:r>
            <a:rPr lang="cs-CZ" dirty="0" smtClean="0"/>
            <a:t>(6 stabilních, 1 VTOS)</a:t>
          </a:r>
          <a:endParaRPr lang="cs-CZ" dirty="0"/>
        </a:p>
      </dgm:t>
    </dgm:pt>
    <dgm:pt modelId="{F3CFD8DF-0C11-46AF-9CAA-71D15A2E19BC}" type="parTrans" cxnId="{42F569C2-9D5A-49E2-A16D-105C20064229}">
      <dgm:prSet/>
      <dgm:spPr/>
      <dgm:t>
        <a:bodyPr/>
        <a:lstStyle/>
        <a:p>
          <a:endParaRPr lang="cs-CZ"/>
        </a:p>
      </dgm:t>
    </dgm:pt>
    <dgm:pt modelId="{ABD3B5C6-A29A-491F-BC53-50B3728157A1}" type="sibTrans" cxnId="{42F569C2-9D5A-49E2-A16D-105C20064229}">
      <dgm:prSet/>
      <dgm:spPr/>
      <dgm:t>
        <a:bodyPr/>
        <a:lstStyle/>
        <a:p>
          <a:endParaRPr lang="cs-CZ"/>
        </a:p>
      </dgm:t>
    </dgm:pt>
    <dgm:pt modelId="{81CCE533-899E-493C-855C-A6559DF4110A}">
      <dgm:prSet phldrT="[Text]"/>
      <dgm:spPr>
        <a:solidFill>
          <a:srgbClr val="C00000"/>
        </a:solidFill>
      </dgm:spPr>
      <dgm:t>
        <a:bodyPr/>
        <a:lstStyle/>
        <a:p>
          <a:r>
            <a:rPr lang="cs-CZ" dirty="0" smtClean="0"/>
            <a:t>Aktuálně 8 kluků v projektu (4 stále v DD)</a:t>
          </a:r>
          <a:endParaRPr lang="cs-CZ" dirty="0"/>
        </a:p>
      </dgm:t>
    </dgm:pt>
    <dgm:pt modelId="{85AAAB12-0B08-471C-8A7C-F9C23D880D44}" type="parTrans" cxnId="{1329B9A1-219C-42FE-A422-E55EDAB5B100}">
      <dgm:prSet/>
      <dgm:spPr/>
      <dgm:t>
        <a:bodyPr/>
        <a:lstStyle/>
        <a:p>
          <a:endParaRPr lang="cs-CZ"/>
        </a:p>
      </dgm:t>
    </dgm:pt>
    <dgm:pt modelId="{EB597CA8-5DC1-4AA9-A9CD-1FEB06166BD8}" type="sibTrans" cxnId="{1329B9A1-219C-42FE-A422-E55EDAB5B100}">
      <dgm:prSet/>
      <dgm:spPr/>
      <dgm:t>
        <a:bodyPr/>
        <a:lstStyle/>
        <a:p>
          <a:endParaRPr lang="cs-CZ"/>
        </a:p>
      </dgm:t>
    </dgm:pt>
    <dgm:pt modelId="{E7815D6E-01F4-4257-8B7B-7E09122FD99E}" type="pres">
      <dgm:prSet presAssocID="{FC0E5F2E-ED38-45FA-8E04-2066AF6E6990}" presName="linearFlow" presStyleCnt="0">
        <dgm:presLayoutVars>
          <dgm:dir/>
          <dgm:resizeHandles val="exact"/>
        </dgm:presLayoutVars>
      </dgm:prSet>
      <dgm:spPr/>
    </dgm:pt>
    <dgm:pt modelId="{56C0F81F-9DE7-4F43-95FD-A275B3B1E756}" type="pres">
      <dgm:prSet presAssocID="{9E799B4C-4B3F-43CD-8B56-E2ABA722525A}" presName="composite" presStyleCnt="0"/>
      <dgm:spPr/>
    </dgm:pt>
    <dgm:pt modelId="{F9254B73-7ACD-4092-8705-EDEEA8E82939}" type="pres">
      <dgm:prSet presAssocID="{9E799B4C-4B3F-43CD-8B56-E2ABA722525A}" presName="imgShp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A2AA4A3C-27E9-4DCE-B419-38314F8B65D6}" type="pres">
      <dgm:prSet presAssocID="{9E799B4C-4B3F-43CD-8B56-E2ABA722525A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EE29001-A702-46B6-BDFC-E89F9B94CDC1}" type="pres">
      <dgm:prSet presAssocID="{50C42C21-0445-415E-A0EA-6A41F6BCF853}" presName="spacing" presStyleCnt="0"/>
      <dgm:spPr/>
    </dgm:pt>
    <dgm:pt modelId="{80765A6A-0CB6-497B-BE28-F4BA8ACB21B5}" type="pres">
      <dgm:prSet presAssocID="{71C61319-E0B6-443B-AB3B-65A701351322}" presName="composite" presStyleCnt="0"/>
      <dgm:spPr/>
    </dgm:pt>
    <dgm:pt modelId="{30E0B09D-34AB-42BB-B97D-CE064775D6C3}" type="pres">
      <dgm:prSet presAssocID="{71C61319-E0B6-443B-AB3B-65A701351322}" presName="imgShp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563021F4-61E3-41CC-A8B3-ED77650E8DDC}" type="pres">
      <dgm:prSet presAssocID="{71C61319-E0B6-443B-AB3B-65A701351322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D4CE49E-8718-46D9-AA3C-7627AAAA1F9C}" type="pres">
      <dgm:prSet presAssocID="{B2FEABB2-83C1-46EC-AAAA-3D9FA8E884AD}" presName="spacing" presStyleCnt="0"/>
      <dgm:spPr/>
    </dgm:pt>
    <dgm:pt modelId="{1C7AB25C-A7E5-4D9B-AEC4-E0612461923E}" type="pres">
      <dgm:prSet presAssocID="{A713F9D9-9521-4B34-8490-F99372D87563}" presName="composite" presStyleCnt="0"/>
      <dgm:spPr/>
    </dgm:pt>
    <dgm:pt modelId="{34DF18B1-327A-4E07-B1C8-F0159F5FBB58}" type="pres">
      <dgm:prSet presAssocID="{A713F9D9-9521-4B34-8490-F99372D87563}" presName="imgShp" presStyleLbl="fgImgPlace1" presStyleIdx="2" presStyleCnt="4"/>
      <dgm:spPr>
        <a:blipFill>
          <a:blip xmlns:r="http://schemas.openxmlformats.org/officeDocument/2006/relationships" r:embed="rId3" cstate="print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12718B17-AF55-44CC-A204-1268C49AEEEC}" type="pres">
      <dgm:prSet presAssocID="{A713F9D9-9521-4B34-8490-F99372D87563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E1CBE62-6808-46DC-B8B4-FC7E95C4AA69}" type="pres">
      <dgm:prSet presAssocID="{ABD3B5C6-A29A-491F-BC53-50B3728157A1}" presName="spacing" presStyleCnt="0"/>
      <dgm:spPr/>
    </dgm:pt>
    <dgm:pt modelId="{C0B7B7C7-E41B-4C67-8D9F-32B6F78516EA}" type="pres">
      <dgm:prSet presAssocID="{81CCE533-899E-493C-855C-A6559DF4110A}" presName="composite" presStyleCnt="0"/>
      <dgm:spPr/>
    </dgm:pt>
    <dgm:pt modelId="{F6134C39-857F-42D9-A712-4BA996C4D3BA}" type="pres">
      <dgm:prSet presAssocID="{81CCE533-899E-493C-855C-A6559DF4110A}" presName="imgShp" presStyleLbl="fgImgPlace1" presStyleIdx="3" presStyleCnt="4"/>
      <dgm:spPr>
        <a:blipFill>
          <a:blip xmlns:r="http://schemas.openxmlformats.org/officeDocument/2006/relationships" r:embed="rId4" cstate="print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EB2E2CC7-58A8-4A7A-9219-53B68E8F9F4F}" type="pres">
      <dgm:prSet presAssocID="{81CCE533-899E-493C-855C-A6559DF4110A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69654F2-CF6A-4CF6-84F1-AB49006366A0}" srcId="{FC0E5F2E-ED38-45FA-8E04-2066AF6E6990}" destId="{9E799B4C-4B3F-43CD-8B56-E2ABA722525A}" srcOrd="0" destOrd="0" parTransId="{F344AFD1-344E-4B10-82A3-226167B52B6B}" sibTransId="{50C42C21-0445-415E-A0EA-6A41F6BCF853}"/>
    <dgm:cxn modelId="{42F569C2-9D5A-49E2-A16D-105C20064229}" srcId="{FC0E5F2E-ED38-45FA-8E04-2066AF6E6990}" destId="{A713F9D9-9521-4B34-8490-F99372D87563}" srcOrd="2" destOrd="0" parTransId="{F3CFD8DF-0C11-46AF-9CAA-71D15A2E19BC}" sibTransId="{ABD3B5C6-A29A-491F-BC53-50B3728157A1}"/>
    <dgm:cxn modelId="{E6669D2D-9EE3-4D59-9569-006C4D512571}" type="presOf" srcId="{9E799B4C-4B3F-43CD-8B56-E2ABA722525A}" destId="{A2AA4A3C-27E9-4DCE-B419-38314F8B65D6}" srcOrd="0" destOrd="0" presId="urn:microsoft.com/office/officeart/2005/8/layout/vList3"/>
    <dgm:cxn modelId="{2E74C201-1AEA-454A-8D67-86C90A65842B}" type="presOf" srcId="{FC0E5F2E-ED38-45FA-8E04-2066AF6E6990}" destId="{E7815D6E-01F4-4257-8B7B-7E09122FD99E}" srcOrd="0" destOrd="0" presId="urn:microsoft.com/office/officeart/2005/8/layout/vList3"/>
    <dgm:cxn modelId="{23DB92DF-F03F-458F-BC30-3B8CC819C44F}" type="presOf" srcId="{81CCE533-899E-493C-855C-A6559DF4110A}" destId="{EB2E2CC7-58A8-4A7A-9219-53B68E8F9F4F}" srcOrd="0" destOrd="0" presId="urn:microsoft.com/office/officeart/2005/8/layout/vList3"/>
    <dgm:cxn modelId="{3A006DD5-FA6A-4819-AC9B-4B6C2E1F0B87}" type="presOf" srcId="{71C61319-E0B6-443B-AB3B-65A701351322}" destId="{563021F4-61E3-41CC-A8B3-ED77650E8DDC}" srcOrd="0" destOrd="0" presId="urn:microsoft.com/office/officeart/2005/8/layout/vList3"/>
    <dgm:cxn modelId="{BE2DF74F-B7DF-456C-BC36-D0B392FAADDD}" type="presOf" srcId="{A713F9D9-9521-4B34-8490-F99372D87563}" destId="{12718B17-AF55-44CC-A204-1268C49AEEEC}" srcOrd="0" destOrd="0" presId="urn:microsoft.com/office/officeart/2005/8/layout/vList3"/>
    <dgm:cxn modelId="{1329B9A1-219C-42FE-A422-E55EDAB5B100}" srcId="{FC0E5F2E-ED38-45FA-8E04-2066AF6E6990}" destId="{81CCE533-899E-493C-855C-A6559DF4110A}" srcOrd="3" destOrd="0" parTransId="{85AAAB12-0B08-471C-8A7C-F9C23D880D44}" sibTransId="{EB597CA8-5DC1-4AA9-A9CD-1FEB06166BD8}"/>
    <dgm:cxn modelId="{15F2B590-E2C5-4011-A85C-14DCF15FC1C2}" srcId="{FC0E5F2E-ED38-45FA-8E04-2066AF6E6990}" destId="{71C61319-E0B6-443B-AB3B-65A701351322}" srcOrd="1" destOrd="0" parTransId="{1EAEDFE2-FE4B-437F-9811-6582114235A0}" sibTransId="{B2FEABB2-83C1-46EC-AAAA-3D9FA8E884AD}"/>
    <dgm:cxn modelId="{65A1790F-FAA4-432B-BC35-C1C5D3EEE18B}" type="presParOf" srcId="{E7815D6E-01F4-4257-8B7B-7E09122FD99E}" destId="{56C0F81F-9DE7-4F43-95FD-A275B3B1E756}" srcOrd="0" destOrd="0" presId="urn:microsoft.com/office/officeart/2005/8/layout/vList3"/>
    <dgm:cxn modelId="{82553DE0-93AF-4C12-BD1F-1C8A646AFB0A}" type="presParOf" srcId="{56C0F81F-9DE7-4F43-95FD-A275B3B1E756}" destId="{F9254B73-7ACD-4092-8705-EDEEA8E82939}" srcOrd="0" destOrd="0" presId="urn:microsoft.com/office/officeart/2005/8/layout/vList3"/>
    <dgm:cxn modelId="{8DE08295-08C8-42E2-A22D-A864F2AE39B2}" type="presParOf" srcId="{56C0F81F-9DE7-4F43-95FD-A275B3B1E756}" destId="{A2AA4A3C-27E9-4DCE-B419-38314F8B65D6}" srcOrd="1" destOrd="0" presId="urn:microsoft.com/office/officeart/2005/8/layout/vList3"/>
    <dgm:cxn modelId="{7A977452-602F-4A8F-B064-046BACFD12CE}" type="presParOf" srcId="{E7815D6E-01F4-4257-8B7B-7E09122FD99E}" destId="{8EE29001-A702-46B6-BDFC-E89F9B94CDC1}" srcOrd="1" destOrd="0" presId="urn:microsoft.com/office/officeart/2005/8/layout/vList3"/>
    <dgm:cxn modelId="{A8C54716-F03E-4949-807A-CB61106C2B3B}" type="presParOf" srcId="{E7815D6E-01F4-4257-8B7B-7E09122FD99E}" destId="{80765A6A-0CB6-497B-BE28-F4BA8ACB21B5}" srcOrd="2" destOrd="0" presId="urn:microsoft.com/office/officeart/2005/8/layout/vList3"/>
    <dgm:cxn modelId="{FB7AE13E-E76F-47FA-9751-97C6EF90400F}" type="presParOf" srcId="{80765A6A-0CB6-497B-BE28-F4BA8ACB21B5}" destId="{30E0B09D-34AB-42BB-B97D-CE064775D6C3}" srcOrd="0" destOrd="0" presId="urn:microsoft.com/office/officeart/2005/8/layout/vList3"/>
    <dgm:cxn modelId="{EF1CB087-7DA6-44FD-9876-A5941CF89AC0}" type="presParOf" srcId="{80765A6A-0CB6-497B-BE28-F4BA8ACB21B5}" destId="{563021F4-61E3-41CC-A8B3-ED77650E8DDC}" srcOrd="1" destOrd="0" presId="urn:microsoft.com/office/officeart/2005/8/layout/vList3"/>
    <dgm:cxn modelId="{7C14B703-E2F5-4B67-9B1D-4CEF352FBE5F}" type="presParOf" srcId="{E7815D6E-01F4-4257-8B7B-7E09122FD99E}" destId="{0D4CE49E-8718-46D9-AA3C-7627AAAA1F9C}" srcOrd="3" destOrd="0" presId="urn:microsoft.com/office/officeart/2005/8/layout/vList3"/>
    <dgm:cxn modelId="{242E1C66-2AE6-4A33-A8E0-545B3D5ABA84}" type="presParOf" srcId="{E7815D6E-01F4-4257-8B7B-7E09122FD99E}" destId="{1C7AB25C-A7E5-4D9B-AEC4-E0612461923E}" srcOrd="4" destOrd="0" presId="urn:microsoft.com/office/officeart/2005/8/layout/vList3"/>
    <dgm:cxn modelId="{238AF9E5-91D1-4FFC-911F-A2807CC1CF6C}" type="presParOf" srcId="{1C7AB25C-A7E5-4D9B-AEC4-E0612461923E}" destId="{34DF18B1-327A-4E07-B1C8-F0159F5FBB58}" srcOrd="0" destOrd="0" presId="urn:microsoft.com/office/officeart/2005/8/layout/vList3"/>
    <dgm:cxn modelId="{DC89114F-3BC5-4C48-9D73-A61D6FC7D417}" type="presParOf" srcId="{1C7AB25C-A7E5-4D9B-AEC4-E0612461923E}" destId="{12718B17-AF55-44CC-A204-1268C49AEEEC}" srcOrd="1" destOrd="0" presId="urn:microsoft.com/office/officeart/2005/8/layout/vList3"/>
    <dgm:cxn modelId="{E8BEEF78-1822-438A-92A4-0304A2C837DB}" type="presParOf" srcId="{E7815D6E-01F4-4257-8B7B-7E09122FD99E}" destId="{CE1CBE62-6808-46DC-B8B4-FC7E95C4AA69}" srcOrd="5" destOrd="0" presId="urn:microsoft.com/office/officeart/2005/8/layout/vList3"/>
    <dgm:cxn modelId="{EED2E42F-4148-4DE7-9E48-CEDB22A73695}" type="presParOf" srcId="{E7815D6E-01F4-4257-8B7B-7E09122FD99E}" destId="{C0B7B7C7-E41B-4C67-8D9F-32B6F78516EA}" srcOrd="6" destOrd="0" presId="urn:microsoft.com/office/officeart/2005/8/layout/vList3"/>
    <dgm:cxn modelId="{B7A49900-9404-4E74-B408-71AC217ADC5C}" type="presParOf" srcId="{C0B7B7C7-E41B-4C67-8D9F-32B6F78516EA}" destId="{F6134C39-857F-42D9-A712-4BA996C4D3BA}" srcOrd="0" destOrd="0" presId="urn:microsoft.com/office/officeart/2005/8/layout/vList3"/>
    <dgm:cxn modelId="{90710D52-5B2D-41F3-9C56-A0BC02EB96B1}" type="presParOf" srcId="{C0B7B7C7-E41B-4C67-8D9F-32B6F78516EA}" destId="{EB2E2CC7-58A8-4A7A-9219-53B68E8F9F4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25F762-2C0D-4216-8DDD-F1E02A1E0A84}">
      <dsp:nvSpPr>
        <dsp:cNvPr id="0" name=""/>
        <dsp:cNvSpPr/>
      </dsp:nvSpPr>
      <dsp:spPr>
        <a:xfrm>
          <a:off x="-6544109" y="-1000825"/>
          <a:ext cx="7789006" cy="7789006"/>
        </a:xfrm>
        <a:prstGeom prst="blockArc">
          <a:avLst>
            <a:gd name="adj1" fmla="val 18900000"/>
            <a:gd name="adj2" fmla="val 2700000"/>
            <a:gd name="adj3" fmla="val 277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460896-BFCB-4798-BA14-9A09EC3E453D}">
      <dsp:nvSpPr>
        <dsp:cNvPr id="0" name=""/>
        <dsp:cNvSpPr/>
      </dsp:nvSpPr>
      <dsp:spPr>
        <a:xfrm>
          <a:off x="651431" y="444931"/>
          <a:ext cx="8337138" cy="890326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6697" tIns="93980" rIns="93980" bIns="9398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700" b="1" kern="1200" dirty="0" smtClean="0"/>
            <a:t>Základní parametry projektu:</a:t>
          </a:r>
          <a:endParaRPr lang="cs-CZ" sz="3700" kern="1200" dirty="0"/>
        </a:p>
      </dsp:txBody>
      <dsp:txXfrm>
        <a:off x="651431" y="444931"/>
        <a:ext cx="8337138" cy="890326"/>
      </dsp:txXfrm>
    </dsp:sp>
    <dsp:sp modelId="{A4985BB2-F8AD-4FB9-ADF7-8E2EEABBF15C}">
      <dsp:nvSpPr>
        <dsp:cNvPr id="0" name=""/>
        <dsp:cNvSpPr/>
      </dsp:nvSpPr>
      <dsp:spPr>
        <a:xfrm>
          <a:off x="94977" y="333641"/>
          <a:ext cx="1112908" cy="11129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661115-6BD3-4E46-9E3B-BB0A16CA706F}">
      <dsp:nvSpPr>
        <dsp:cNvPr id="0" name=""/>
        <dsp:cNvSpPr/>
      </dsp:nvSpPr>
      <dsp:spPr>
        <a:xfrm>
          <a:off x="1161876" y="1780653"/>
          <a:ext cx="7826693" cy="890326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6697" tIns="93980" rIns="93980" bIns="9398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700" i="1" kern="1200" dirty="0" smtClean="0"/>
            <a:t>Společný projekt LOM a Múzy dětem</a:t>
          </a:r>
          <a:endParaRPr lang="cs-CZ" sz="3700" kern="1200" dirty="0"/>
        </a:p>
      </dsp:txBody>
      <dsp:txXfrm>
        <a:off x="1161876" y="1780653"/>
        <a:ext cx="7826693" cy="890326"/>
      </dsp:txXfrm>
    </dsp:sp>
    <dsp:sp modelId="{C9E82E22-C4EA-4609-B72C-D912F7C70F85}">
      <dsp:nvSpPr>
        <dsp:cNvPr id="0" name=""/>
        <dsp:cNvSpPr/>
      </dsp:nvSpPr>
      <dsp:spPr>
        <a:xfrm>
          <a:off x="605422" y="1669362"/>
          <a:ext cx="1112908" cy="11129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2FF9D9-4312-4E17-81CA-DEA0D997256D}">
      <dsp:nvSpPr>
        <dsp:cNvPr id="0" name=""/>
        <dsp:cNvSpPr/>
      </dsp:nvSpPr>
      <dsp:spPr>
        <a:xfrm>
          <a:off x="1161876" y="3116375"/>
          <a:ext cx="7826693" cy="890326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6697" tIns="93980" rIns="93980" bIns="9398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700" i="1" kern="1200" smtClean="0"/>
            <a:t>Projekt běží 7. rokem</a:t>
          </a:r>
          <a:endParaRPr lang="cs-CZ" sz="3700" kern="1200"/>
        </a:p>
      </dsp:txBody>
      <dsp:txXfrm>
        <a:off x="1161876" y="3116375"/>
        <a:ext cx="7826693" cy="890326"/>
      </dsp:txXfrm>
    </dsp:sp>
    <dsp:sp modelId="{33AA6DB2-F878-4F87-A5D3-6A45F960458E}">
      <dsp:nvSpPr>
        <dsp:cNvPr id="0" name=""/>
        <dsp:cNvSpPr/>
      </dsp:nvSpPr>
      <dsp:spPr>
        <a:xfrm>
          <a:off x="605422" y="3005084"/>
          <a:ext cx="1112908" cy="11129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CB8507-8CBA-4055-8BAD-1CA20D6EB770}">
      <dsp:nvSpPr>
        <dsp:cNvPr id="0" name=""/>
        <dsp:cNvSpPr/>
      </dsp:nvSpPr>
      <dsp:spPr>
        <a:xfrm>
          <a:off x="651431" y="4452097"/>
          <a:ext cx="8337138" cy="890326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6697" tIns="93980" rIns="93980" bIns="9398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700" i="1" kern="1200" smtClean="0"/>
            <a:t>Cyklus projektu – 2 roky</a:t>
          </a:r>
          <a:endParaRPr lang="cs-CZ" sz="3700" kern="1200"/>
        </a:p>
      </dsp:txBody>
      <dsp:txXfrm>
        <a:off x="651431" y="4452097"/>
        <a:ext cx="8337138" cy="890326"/>
      </dsp:txXfrm>
    </dsp:sp>
    <dsp:sp modelId="{181713F5-6289-4F8C-9168-AC2B5B72E2A5}">
      <dsp:nvSpPr>
        <dsp:cNvPr id="0" name=""/>
        <dsp:cNvSpPr/>
      </dsp:nvSpPr>
      <dsp:spPr>
        <a:xfrm>
          <a:off x="94977" y="4340806"/>
          <a:ext cx="1112908" cy="11129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A4A3C-27E9-4DCE-B419-38314F8B65D6}">
      <dsp:nvSpPr>
        <dsp:cNvPr id="0" name=""/>
        <dsp:cNvSpPr/>
      </dsp:nvSpPr>
      <dsp:spPr>
        <a:xfrm rot="10800000">
          <a:off x="1855450" y="1391"/>
          <a:ext cx="5958300" cy="1418701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5608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Celkem 32 DD z 10 krajů</a:t>
          </a:r>
          <a:endParaRPr lang="cs-CZ" sz="2800" kern="1200" dirty="0"/>
        </a:p>
      </dsp:txBody>
      <dsp:txXfrm rot="10800000">
        <a:off x="2210125" y="1391"/>
        <a:ext cx="5603625" cy="1418701"/>
      </dsp:txXfrm>
    </dsp:sp>
    <dsp:sp modelId="{F9254B73-7ACD-4092-8705-EDEEA8E82939}">
      <dsp:nvSpPr>
        <dsp:cNvPr id="0" name=""/>
        <dsp:cNvSpPr/>
      </dsp:nvSpPr>
      <dsp:spPr>
        <a:xfrm>
          <a:off x="1146099" y="1391"/>
          <a:ext cx="1418701" cy="141870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3021F4-61E3-41CC-A8B3-ED77650E8DDC}">
      <dsp:nvSpPr>
        <dsp:cNvPr id="0" name=""/>
        <dsp:cNvSpPr/>
      </dsp:nvSpPr>
      <dsp:spPr>
        <a:xfrm rot="10800000">
          <a:off x="1855450" y="1843585"/>
          <a:ext cx="5958300" cy="1418701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5608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102 patronských dvojic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(86 muži, 16 ženy)</a:t>
          </a:r>
          <a:endParaRPr lang="cs-CZ" sz="2800" kern="1200" dirty="0"/>
        </a:p>
      </dsp:txBody>
      <dsp:txXfrm rot="10800000">
        <a:off x="2210125" y="1843585"/>
        <a:ext cx="5603625" cy="1418701"/>
      </dsp:txXfrm>
    </dsp:sp>
    <dsp:sp modelId="{30E0B09D-34AB-42BB-B97D-CE064775D6C3}">
      <dsp:nvSpPr>
        <dsp:cNvPr id="0" name=""/>
        <dsp:cNvSpPr/>
      </dsp:nvSpPr>
      <dsp:spPr>
        <a:xfrm>
          <a:off x="1146099" y="1843585"/>
          <a:ext cx="1418701" cy="1418701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718B17-AF55-44CC-A204-1268C49AEEEC}">
      <dsp:nvSpPr>
        <dsp:cNvPr id="0" name=""/>
        <dsp:cNvSpPr/>
      </dsp:nvSpPr>
      <dsp:spPr>
        <a:xfrm rot="10800000">
          <a:off x="1855450" y="3685779"/>
          <a:ext cx="5958300" cy="1418701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5608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25 mladých lidí doprovozeno do samostatného života – z toho 22 má stabilní bydlení a práce</a:t>
          </a:r>
          <a:endParaRPr lang="cs-CZ" sz="2800" kern="1200" dirty="0"/>
        </a:p>
      </dsp:txBody>
      <dsp:txXfrm rot="10800000">
        <a:off x="2210125" y="3685779"/>
        <a:ext cx="5603625" cy="1418701"/>
      </dsp:txXfrm>
    </dsp:sp>
    <dsp:sp modelId="{34DF18B1-327A-4E07-B1C8-F0159F5FBB58}">
      <dsp:nvSpPr>
        <dsp:cNvPr id="0" name=""/>
        <dsp:cNvSpPr/>
      </dsp:nvSpPr>
      <dsp:spPr>
        <a:xfrm>
          <a:off x="1146099" y="3685779"/>
          <a:ext cx="1418701" cy="1418701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CBDAEB-496D-42A1-A109-79AD4DAE9268}">
      <dsp:nvSpPr>
        <dsp:cNvPr id="0" name=""/>
        <dsp:cNvSpPr/>
      </dsp:nvSpPr>
      <dsp:spPr>
        <a:xfrm>
          <a:off x="3923" y="590843"/>
          <a:ext cx="1715561" cy="10293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Nábor patronů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(kdo je patron?)</a:t>
          </a:r>
          <a:endParaRPr lang="cs-CZ" sz="1600" kern="1200" dirty="0"/>
        </a:p>
      </dsp:txBody>
      <dsp:txXfrm>
        <a:off x="34071" y="620991"/>
        <a:ext cx="1655265" cy="969040"/>
      </dsp:txXfrm>
    </dsp:sp>
    <dsp:sp modelId="{ABA168DC-493E-4B57-AB96-150F777D1505}">
      <dsp:nvSpPr>
        <dsp:cNvPr id="0" name=""/>
        <dsp:cNvSpPr/>
      </dsp:nvSpPr>
      <dsp:spPr>
        <a:xfrm>
          <a:off x="1870454" y="892782"/>
          <a:ext cx="363699" cy="425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300" kern="1200"/>
        </a:p>
      </dsp:txBody>
      <dsp:txXfrm>
        <a:off x="1870454" y="977874"/>
        <a:ext cx="254589" cy="255275"/>
      </dsp:txXfrm>
    </dsp:sp>
    <dsp:sp modelId="{B397F654-7AC6-475E-A50C-B4CF752E1515}">
      <dsp:nvSpPr>
        <dsp:cNvPr id="0" name=""/>
        <dsp:cNvSpPr/>
      </dsp:nvSpPr>
      <dsp:spPr>
        <a:xfrm>
          <a:off x="2405710" y="590843"/>
          <a:ext cx="1715561" cy="10293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Vstupní interview</a:t>
          </a:r>
        </a:p>
      </dsp:txBody>
      <dsp:txXfrm>
        <a:off x="2435858" y="620991"/>
        <a:ext cx="1655265" cy="969040"/>
      </dsp:txXfrm>
    </dsp:sp>
    <dsp:sp modelId="{4DFF3CA7-2074-4DB3-986D-8F0F288661DD}">
      <dsp:nvSpPr>
        <dsp:cNvPr id="0" name=""/>
        <dsp:cNvSpPr/>
      </dsp:nvSpPr>
      <dsp:spPr>
        <a:xfrm>
          <a:off x="4272241" y="892782"/>
          <a:ext cx="363699" cy="425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300" kern="1200"/>
        </a:p>
      </dsp:txBody>
      <dsp:txXfrm>
        <a:off x="4272241" y="977874"/>
        <a:ext cx="254589" cy="255275"/>
      </dsp:txXfrm>
    </dsp:sp>
    <dsp:sp modelId="{AB6D7839-0B4C-4FF6-9413-13B3E97B8E82}">
      <dsp:nvSpPr>
        <dsp:cNvPr id="0" name=""/>
        <dsp:cNvSpPr/>
      </dsp:nvSpPr>
      <dsp:spPr>
        <a:xfrm>
          <a:off x="4807496" y="590843"/>
          <a:ext cx="1715561" cy="10293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Školení</a:t>
          </a:r>
        </a:p>
      </dsp:txBody>
      <dsp:txXfrm>
        <a:off x="4837644" y="620991"/>
        <a:ext cx="1655265" cy="969040"/>
      </dsp:txXfrm>
    </dsp:sp>
    <dsp:sp modelId="{B72991EE-2232-4A1C-9A54-9CF087D05840}">
      <dsp:nvSpPr>
        <dsp:cNvPr id="0" name=""/>
        <dsp:cNvSpPr/>
      </dsp:nvSpPr>
      <dsp:spPr>
        <a:xfrm>
          <a:off x="6674027" y="892782"/>
          <a:ext cx="363699" cy="425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300" kern="1200"/>
        </a:p>
      </dsp:txBody>
      <dsp:txXfrm>
        <a:off x="6674027" y="977874"/>
        <a:ext cx="254589" cy="255275"/>
      </dsp:txXfrm>
    </dsp:sp>
    <dsp:sp modelId="{54A48FBA-3351-43FF-82CC-8EE143DED7C5}">
      <dsp:nvSpPr>
        <dsp:cNvPr id="0" name=""/>
        <dsp:cNvSpPr/>
      </dsp:nvSpPr>
      <dsp:spPr>
        <a:xfrm>
          <a:off x="7209282" y="590843"/>
          <a:ext cx="1715561" cy="10293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Seznámení s klukem </a:t>
          </a:r>
        </a:p>
      </dsp:txBody>
      <dsp:txXfrm>
        <a:off x="7239430" y="620991"/>
        <a:ext cx="1655265" cy="969040"/>
      </dsp:txXfrm>
    </dsp:sp>
    <dsp:sp modelId="{D591E13A-3C39-4352-8E88-6EC555AFDC85}">
      <dsp:nvSpPr>
        <dsp:cNvPr id="0" name=""/>
        <dsp:cNvSpPr/>
      </dsp:nvSpPr>
      <dsp:spPr>
        <a:xfrm rot="5400000">
          <a:off x="7885213" y="1740269"/>
          <a:ext cx="363699" cy="425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300" kern="1200"/>
        </a:p>
      </dsp:txBody>
      <dsp:txXfrm rot="-5400000">
        <a:off x="7939425" y="1771149"/>
        <a:ext cx="255275" cy="254589"/>
      </dsp:txXfrm>
    </dsp:sp>
    <dsp:sp modelId="{901F688D-FE36-473C-93DE-FEB20CF1BDEA}">
      <dsp:nvSpPr>
        <dsp:cNvPr id="0" name=""/>
        <dsp:cNvSpPr/>
      </dsp:nvSpPr>
      <dsp:spPr>
        <a:xfrm>
          <a:off x="7209282" y="2306405"/>
          <a:ext cx="1715561" cy="10293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Pravidelné setkávání patron - kluk</a:t>
          </a:r>
          <a:endParaRPr lang="cs-CZ" sz="1600" kern="1200" dirty="0"/>
        </a:p>
      </dsp:txBody>
      <dsp:txXfrm>
        <a:off x="7239430" y="2336553"/>
        <a:ext cx="1655265" cy="969040"/>
      </dsp:txXfrm>
    </dsp:sp>
    <dsp:sp modelId="{AF387FFD-D769-4230-9360-73A552E20690}">
      <dsp:nvSpPr>
        <dsp:cNvPr id="0" name=""/>
        <dsp:cNvSpPr/>
      </dsp:nvSpPr>
      <dsp:spPr>
        <a:xfrm rot="10800000">
          <a:off x="6694614" y="2608343"/>
          <a:ext cx="363699" cy="425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300" kern="1200"/>
        </a:p>
      </dsp:txBody>
      <dsp:txXfrm rot="10800000">
        <a:off x="6803724" y="2693435"/>
        <a:ext cx="254589" cy="255275"/>
      </dsp:txXfrm>
    </dsp:sp>
    <dsp:sp modelId="{E9896761-2F76-4BBF-AAC4-A5EA236526C5}">
      <dsp:nvSpPr>
        <dsp:cNvPr id="0" name=""/>
        <dsp:cNvSpPr/>
      </dsp:nvSpPr>
      <dsp:spPr>
        <a:xfrm>
          <a:off x="4807496" y="2306405"/>
          <a:ext cx="1715561" cy="10293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Supervize patronů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(každé 3 měsíce)</a:t>
          </a:r>
          <a:endParaRPr lang="cs-CZ" sz="1600" kern="1200" dirty="0"/>
        </a:p>
      </dsp:txBody>
      <dsp:txXfrm>
        <a:off x="4837644" y="2336553"/>
        <a:ext cx="1655265" cy="969040"/>
      </dsp:txXfrm>
    </dsp:sp>
    <dsp:sp modelId="{366E3BDB-AD68-45E2-A8E9-B25409C89964}">
      <dsp:nvSpPr>
        <dsp:cNvPr id="0" name=""/>
        <dsp:cNvSpPr/>
      </dsp:nvSpPr>
      <dsp:spPr>
        <a:xfrm rot="10800000">
          <a:off x="4292827" y="2608343"/>
          <a:ext cx="363699" cy="425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300" kern="1200"/>
        </a:p>
      </dsp:txBody>
      <dsp:txXfrm rot="10800000">
        <a:off x="4401937" y="2693435"/>
        <a:ext cx="254589" cy="255275"/>
      </dsp:txXfrm>
    </dsp:sp>
    <dsp:sp modelId="{503C2FDA-1538-47A8-9BC6-9680C5960D6C}">
      <dsp:nvSpPr>
        <dsp:cNvPr id="0" name=""/>
        <dsp:cNvSpPr/>
      </dsp:nvSpPr>
      <dsp:spPr>
        <a:xfrm>
          <a:off x="2405710" y="2306405"/>
          <a:ext cx="1715561" cy="10293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Odchod mladého muže z DD</a:t>
          </a:r>
          <a:endParaRPr lang="cs-CZ" sz="1600" kern="1200" dirty="0"/>
        </a:p>
      </dsp:txBody>
      <dsp:txXfrm>
        <a:off x="2435858" y="2336553"/>
        <a:ext cx="1655265" cy="969040"/>
      </dsp:txXfrm>
    </dsp:sp>
    <dsp:sp modelId="{A2922455-011F-4AEB-827A-7CF54320CCE0}">
      <dsp:nvSpPr>
        <dsp:cNvPr id="0" name=""/>
        <dsp:cNvSpPr/>
      </dsp:nvSpPr>
      <dsp:spPr>
        <a:xfrm rot="10800000">
          <a:off x="1891041" y="2608343"/>
          <a:ext cx="363699" cy="425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300" kern="1200"/>
        </a:p>
      </dsp:txBody>
      <dsp:txXfrm rot="10800000">
        <a:off x="2000151" y="2693435"/>
        <a:ext cx="254589" cy="255275"/>
      </dsp:txXfrm>
    </dsp:sp>
    <dsp:sp modelId="{7E15CC7D-A480-432B-AF7B-07E8F6EAD3DC}">
      <dsp:nvSpPr>
        <dsp:cNvPr id="0" name=""/>
        <dsp:cNvSpPr/>
      </dsp:nvSpPr>
      <dsp:spPr>
        <a:xfrm>
          <a:off x="3923" y="2306405"/>
          <a:ext cx="1715561" cy="10293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Setkávání patron – kluk</a:t>
          </a:r>
          <a:endParaRPr lang="cs-CZ" sz="1600" kern="1200" dirty="0"/>
        </a:p>
      </dsp:txBody>
      <dsp:txXfrm>
        <a:off x="34071" y="2336553"/>
        <a:ext cx="1655265" cy="969040"/>
      </dsp:txXfrm>
    </dsp:sp>
    <dsp:sp modelId="{24A5037A-F3AC-4ACF-AF46-22F5EF42E794}">
      <dsp:nvSpPr>
        <dsp:cNvPr id="0" name=""/>
        <dsp:cNvSpPr/>
      </dsp:nvSpPr>
      <dsp:spPr>
        <a:xfrm rot="5400000">
          <a:off x="679855" y="3455831"/>
          <a:ext cx="363699" cy="425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300" kern="1200"/>
        </a:p>
      </dsp:txBody>
      <dsp:txXfrm rot="-5400000">
        <a:off x="734067" y="3486711"/>
        <a:ext cx="255275" cy="254589"/>
      </dsp:txXfrm>
    </dsp:sp>
    <dsp:sp modelId="{B6F0C843-3757-4C74-9424-134899108076}">
      <dsp:nvSpPr>
        <dsp:cNvPr id="0" name=""/>
        <dsp:cNvSpPr/>
      </dsp:nvSpPr>
      <dsp:spPr>
        <a:xfrm>
          <a:off x="3923" y="4021966"/>
          <a:ext cx="1715561" cy="10293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Úspěšné zapojení do samostatného života</a:t>
          </a:r>
          <a:endParaRPr lang="cs-CZ" sz="1600" kern="1200" dirty="0"/>
        </a:p>
      </dsp:txBody>
      <dsp:txXfrm>
        <a:off x="34071" y="4052114"/>
        <a:ext cx="1655265" cy="969040"/>
      </dsp:txXfrm>
    </dsp:sp>
    <dsp:sp modelId="{45C99EB7-4580-429A-936D-B0DD16980031}">
      <dsp:nvSpPr>
        <dsp:cNvPr id="0" name=""/>
        <dsp:cNvSpPr/>
      </dsp:nvSpPr>
      <dsp:spPr>
        <a:xfrm>
          <a:off x="1870454" y="4323905"/>
          <a:ext cx="363699" cy="425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300" kern="1200"/>
        </a:p>
      </dsp:txBody>
      <dsp:txXfrm>
        <a:off x="1870454" y="4408997"/>
        <a:ext cx="254589" cy="255275"/>
      </dsp:txXfrm>
    </dsp:sp>
    <dsp:sp modelId="{567ECAA1-CA15-4945-9F5B-A0F8A5AE730F}">
      <dsp:nvSpPr>
        <dsp:cNvPr id="0" name=""/>
        <dsp:cNvSpPr/>
      </dsp:nvSpPr>
      <dsp:spPr>
        <a:xfrm>
          <a:off x="2405710" y="4021966"/>
          <a:ext cx="1715561" cy="10293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Ukončení patronského vztahu</a:t>
          </a:r>
          <a:endParaRPr lang="cs-CZ" sz="1600" kern="1200" dirty="0"/>
        </a:p>
      </dsp:txBody>
      <dsp:txXfrm>
        <a:off x="2435858" y="4052114"/>
        <a:ext cx="1655265" cy="9690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D814F5-1FD8-4EE9-AB67-B00F77CD9465}">
      <dsp:nvSpPr>
        <dsp:cNvPr id="0" name=""/>
        <dsp:cNvSpPr/>
      </dsp:nvSpPr>
      <dsp:spPr>
        <a:xfrm>
          <a:off x="0" y="130486"/>
          <a:ext cx="3984625" cy="575639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Příprava patronských projektů</a:t>
          </a:r>
          <a:endParaRPr lang="cs-CZ" sz="2400" kern="1200" dirty="0"/>
        </a:p>
      </dsp:txBody>
      <dsp:txXfrm>
        <a:off x="28100" y="158586"/>
        <a:ext cx="3928425" cy="5194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05B41D-1147-45F6-9049-4936073F4B67}">
      <dsp:nvSpPr>
        <dsp:cNvPr id="0" name=""/>
        <dsp:cNvSpPr/>
      </dsp:nvSpPr>
      <dsp:spPr>
        <a:xfrm>
          <a:off x="0" y="0"/>
          <a:ext cx="3959225" cy="1429740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Sebepoznání a seznámení se se specifiky mladých lidí z dětských domovů</a:t>
          </a:r>
          <a:endParaRPr lang="cs-CZ" sz="2600" kern="1200" dirty="0"/>
        </a:p>
      </dsp:txBody>
      <dsp:txXfrm>
        <a:off x="69794" y="69794"/>
        <a:ext cx="3819637" cy="12901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FD5FA-F840-472A-8E52-7E48ABFF36F0}">
      <dsp:nvSpPr>
        <dsp:cNvPr id="0" name=""/>
        <dsp:cNvSpPr/>
      </dsp:nvSpPr>
      <dsp:spPr>
        <a:xfrm>
          <a:off x="0" y="11820"/>
          <a:ext cx="3551287" cy="755820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Zážitkový víkend a navazování vztahů</a:t>
          </a:r>
          <a:endParaRPr lang="cs-CZ" sz="1900" kern="1200" dirty="0"/>
        </a:p>
      </dsp:txBody>
      <dsp:txXfrm>
        <a:off x="36896" y="48716"/>
        <a:ext cx="3477495" cy="68202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D36750-1683-4F82-88D6-20CC3DD6CA56}">
      <dsp:nvSpPr>
        <dsp:cNvPr id="0" name=""/>
        <dsp:cNvSpPr/>
      </dsp:nvSpPr>
      <dsp:spPr>
        <a:xfrm>
          <a:off x="0" y="1277"/>
          <a:ext cx="3642122" cy="1033949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 dirty="0" smtClean="0"/>
            <a:t>Minimálně 1 za měsíc se potkat</a:t>
          </a:r>
          <a:endParaRPr lang="cs-CZ" sz="2900" kern="1200" dirty="0"/>
        </a:p>
      </dsp:txBody>
      <dsp:txXfrm>
        <a:off x="0" y="1277"/>
        <a:ext cx="3642122" cy="103394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A4A3C-27E9-4DCE-B419-38314F8B65D6}">
      <dsp:nvSpPr>
        <dsp:cNvPr id="0" name=""/>
        <dsp:cNvSpPr/>
      </dsp:nvSpPr>
      <dsp:spPr>
        <a:xfrm rot="10800000">
          <a:off x="1761285" y="2266"/>
          <a:ext cx="5958300" cy="1042041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512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smtClean="0"/>
            <a:t>Navázána spolupráce s DD Kašperské Hory, Planá u ML, Tachov a Plzeň - Domino</a:t>
          </a:r>
          <a:endParaRPr lang="cs-CZ" sz="2300" kern="1200" dirty="0"/>
        </a:p>
      </dsp:txBody>
      <dsp:txXfrm rot="10800000">
        <a:off x="2021795" y="2266"/>
        <a:ext cx="5697790" cy="1042041"/>
      </dsp:txXfrm>
    </dsp:sp>
    <dsp:sp modelId="{F9254B73-7ACD-4092-8705-EDEEA8E82939}">
      <dsp:nvSpPr>
        <dsp:cNvPr id="0" name=""/>
        <dsp:cNvSpPr/>
      </dsp:nvSpPr>
      <dsp:spPr>
        <a:xfrm>
          <a:off x="1240264" y="2266"/>
          <a:ext cx="1042041" cy="104204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3021F4-61E3-41CC-A8B3-ED77650E8DDC}">
      <dsp:nvSpPr>
        <dsp:cNvPr id="0" name=""/>
        <dsp:cNvSpPr/>
      </dsp:nvSpPr>
      <dsp:spPr>
        <a:xfrm rot="10800000">
          <a:off x="1761285" y="1355365"/>
          <a:ext cx="5958300" cy="1042041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512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smtClean="0"/>
            <a:t>17 patronských dvojic</a:t>
          </a:r>
        </a:p>
      </dsp:txBody>
      <dsp:txXfrm rot="10800000">
        <a:off x="2021795" y="1355365"/>
        <a:ext cx="5697790" cy="1042041"/>
      </dsp:txXfrm>
    </dsp:sp>
    <dsp:sp modelId="{30E0B09D-34AB-42BB-B97D-CE064775D6C3}">
      <dsp:nvSpPr>
        <dsp:cNvPr id="0" name=""/>
        <dsp:cNvSpPr/>
      </dsp:nvSpPr>
      <dsp:spPr>
        <a:xfrm>
          <a:off x="1240264" y="1355365"/>
          <a:ext cx="1042041" cy="1042041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718B17-AF55-44CC-A204-1268C49AEEEC}">
      <dsp:nvSpPr>
        <dsp:cNvPr id="0" name=""/>
        <dsp:cNvSpPr/>
      </dsp:nvSpPr>
      <dsp:spPr>
        <a:xfrm rot="10800000">
          <a:off x="1761285" y="2708464"/>
          <a:ext cx="5958300" cy="1042041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512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smtClean="0"/>
            <a:t>9 kluků již osamostatněno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smtClean="0"/>
            <a:t>(6 stabilních, 1 VTOS)</a:t>
          </a:r>
          <a:endParaRPr lang="cs-CZ" sz="2300" kern="1200" dirty="0"/>
        </a:p>
      </dsp:txBody>
      <dsp:txXfrm rot="10800000">
        <a:off x="2021795" y="2708464"/>
        <a:ext cx="5697790" cy="1042041"/>
      </dsp:txXfrm>
    </dsp:sp>
    <dsp:sp modelId="{34DF18B1-327A-4E07-B1C8-F0159F5FBB58}">
      <dsp:nvSpPr>
        <dsp:cNvPr id="0" name=""/>
        <dsp:cNvSpPr/>
      </dsp:nvSpPr>
      <dsp:spPr>
        <a:xfrm>
          <a:off x="1240264" y="2708464"/>
          <a:ext cx="1042041" cy="1042041"/>
        </a:xfrm>
        <a:prstGeom prst="ellipse">
          <a:avLst/>
        </a:prstGeom>
        <a:blipFill>
          <a:blip xmlns:r="http://schemas.openxmlformats.org/officeDocument/2006/relationships" r:embed="rId3" cstate="print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2E2CC7-58A8-4A7A-9219-53B68E8F9F4F}">
      <dsp:nvSpPr>
        <dsp:cNvPr id="0" name=""/>
        <dsp:cNvSpPr/>
      </dsp:nvSpPr>
      <dsp:spPr>
        <a:xfrm rot="10800000">
          <a:off x="1761285" y="4061563"/>
          <a:ext cx="5958300" cy="1042041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512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smtClean="0"/>
            <a:t>Aktuálně 8 kluků v projektu (4 stále v DD)</a:t>
          </a:r>
          <a:endParaRPr lang="cs-CZ" sz="2300" kern="1200" dirty="0"/>
        </a:p>
      </dsp:txBody>
      <dsp:txXfrm rot="10800000">
        <a:off x="2021795" y="4061563"/>
        <a:ext cx="5697790" cy="1042041"/>
      </dsp:txXfrm>
    </dsp:sp>
    <dsp:sp modelId="{F6134C39-857F-42D9-A712-4BA996C4D3BA}">
      <dsp:nvSpPr>
        <dsp:cNvPr id="0" name=""/>
        <dsp:cNvSpPr/>
      </dsp:nvSpPr>
      <dsp:spPr>
        <a:xfrm>
          <a:off x="1240264" y="4061563"/>
          <a:ext cx="1042041" cy="1042041"/>
        </a:xfrm>
        <a:prstGeom prst="ellipse">
          <a:avLst/>
        </a:prstGeom>
        <a:blipFill>
          <a:blip xmlns:r="http://schemas.openxmlformats.org/officeDocument/2006/relationships" r:embed="rId4" cstate="print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325" cy="498174"/>
          </a:xfrm>
          <a:prstGeom prst="rect">
            <a:avLst/>
          </a:prstGeom>
        </p:spPr>
        <p:txBody>
          <a:bodyPr vert="horz" lIns="83786" tIns="41893" rIns="83786" bIns="41893" rtlCol="0"/>
          <a:lstStyle>
            <a:lvl1pPr algn="l">
              <a:defRPr sz="11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923" y="1"/>
            <a:ext cx="2946325" cy="498174"/>
          </a:xfrm>
          <a:prstGeom prst="rect">
            <a:avLst/>
          </a:prstGeom>
        </p:spPr>
        <p:txBody>
          <a:bodyPr vert="horz" lIns="83786" tIns="41893" rIns="83786" bIns="41893" rtlCol="0"/>
          <a:lstStyle>
            <a:lvl1pPr algn="r">
              <a:defRPr sz="1100"/>
            </a:lvl1pPr>
          </a:lstStyle>
          <a:p>
            <a:fld id="{035FD69B-D50E-4B76-B751-2D71CBD9A238}" type="datetimeFigureOut">
              <a:rPr lang="cs-CZ" smtClean="0"/>
              <a:t>25.9.2019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464"/>
            <a:ext cx="2946325" cy="498174"/>
          </a:xfrm>
          <a:prstGeom prst="rect">
            <a:avLst/>
          </a:prstGeom>
        </p:spPr>
        <p:txBody>
          <a:bodyPr vert="horz" lIns="83786" tIns="41893" rIns="83786" bIns="41893" rtlCol="0" anchor="b"/>
          <a:lstStyle>
            <a:lvl1pPr algn="l">
              <a:defRPr sz="11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923" y="9428464"/>
            <a:ext cx="2946325" cy="498174"/>
          </a:xfrm>
          <a:prstGeom prst="rect">
            <a:avLst/>
          </a:prstGeom>
        </p:spPr>
        <p:txBody>
          <a:bodyPr vert="horz" lIns="83786" tIns="41893" rIns="83786" bIns="41893" rtlCol="0" anchor="b"/>
          <a:lstStyle>
            <a:lvl1pPr algn="r">
              <a:defRPr sz="1100"/>
            </a:lvl1pPr>
          </a:lstStyle>
          <a:p>
            <a:fld id="{CACE0B05-3C6B-460D-8982-DB8FAEDB8A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69053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86" tIns="41893" rIns="83786" bIns="41893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2051" name="AutoShape 2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86" tIns="41893" rIns="83786" bIns="41893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2052" name="AutoShape 3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86" tIns="41893" rIns="83786" bIns="41893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2053" name="AutoShape 4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86" tIns="41893" rIns="83786" bIns="41893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2054" name="AutoShape 5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86" tIns="41893" rIns="83786" bIns="41893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2055" name="AutoShape 6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86" tIns="41893" rIns="83786" bIns="41893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2056" name="AutoShape 7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86" tIns="41893" rIns="83786" bIns="41893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2057" name="AutoShape 8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86" tIns="41893" rIns="83786" bIns="41893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2058" name="AutoShape 9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86" tIns="41893" rIns="83786" bIns="41893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2059" name="AutoShape 10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86" tIns="41893" rIns="83786" bIns="41893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2060" name="AutoShape 11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86" tIns="41893" rIns="83786" bIns="41893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2061" name="AutoShape 12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86" tIns="41893" rIns="83786" bIns="41893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2062" name="AutoShape 13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86" tIns="41893" rIns="83786" bIns="41893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2063" name="AutoShape 14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86" tIns="41893" rIns="83786" bIns="41893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2064" name="Rectangle 1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8425" y="754063"/>
            <a:ext cx="6578600" cy="370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16"/>
          <p:cNvSpPr>
            <a:spLocks noGrp="1" noChangeArrowheads="1"/>
          </p:cNvSpPr>
          <p:nvPr>
            <p:ph type="body"/>
          </p:nvPr>
        </p:nvSpPr>
        <p:spPr bwMode="auto">
          <a:xfrm>
            <a:off x="679483" y="4714969"/>
            <a:ext cx="5417299" cy="4445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 smtClean="0"/>
          </a:p>
        </p:txBody>
      </p:sp>
      <p:sp>
        <p:nvSpPr>
          <p:cNvPr id="2066" name="Text Box 17"/>
          <p:cNvSpPr txBox="1">
            <a:spLocks noChangeArrowheads="1"/>
          </p:cNvSpPr>
          <p:nvPr/>
        </p:nvSpPr>
        <p:spPr bwMode="auto">
          <a:xfrm>
            <a:off x="0" y="0"/>
            <a:ext cx="2947753" cy="493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86" tIns="41893" rIns="83786" bIns="41893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2067" name="Text Box 18"/>
          <p:cNvSpPr txBox="1">
            <a:spLocks noChangeArrowheads="1"/>
          </p:cNvSpPr>
          <p:nvPr/>
        </p:nvSpPr>
        <p:spPr bwMode="auto">
          <a:xfrm>
            <a:off x="3847068" y="0"/>
            <a:ext cx="2947752" cy="493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86" tIns="41893" rIns="83786" bIns="41893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2068" name="Text Box 19"/>
          <p:cNvSpPr txBox="1">
            <a:spLocks noChangeArrowheads="1"/>
          </p:cNvSpPr>
          <p:nvPr/>
        </p:nvSpPr>
        <p:spPr bwMode="auto">
          <a:xfrm>
            <a:off x="0" y="9429938"/>
            <a:ext cx="2947753" cy="493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86" tIns="41893" rIns="83786" bIns="41893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sldNum"/>
          </p:nvPr>
        </p:nvSpPr>
        <p:spPr bwMode="auto">
          <a:xfrm>
            <a:off x="3847067" y="9428464"/>
            <a:ext cx="2929196" cy="47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14C2FF31-5E7D-4CC3-95CB-97EEFF456B0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34901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304128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723060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141993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560925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2475F15-034E-4B4F-8924-04CA3AFC5847}" type="slidenum">
              <a:rPr lang="cs-CZ" altLang="cs-CZ" sz="1300">
                <a:ea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cs-CZ" altLang="cs-CZ" sz="1300">
              <a:ea typeface="Arial Unicode MS" panose="020B0604020202020204" pitchFamily="34" charset="-128"/>
            </a:endParaRPr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3847068" y="9428464"/>
            <a:ext cx="2939187" cy="484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7B13E56C-FE17-4085-802C-344CD27B3976}" type="slidenum">
              <a:rPr lang="cs-CZ" altLang="cs-CZ" sz="1300"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cs-CZ" altLang="cs-CZ" sz="13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100" name="Text Box 2"/>
          <p:cNvSpPr txBox="1">
            <a:spLocks noChangeArrowheads="1"/>
          </p:cNvSpPr>
          <p:nvPr/>
        </p:nvSpPr>
        <p:spPr bwMode="auto">
          <a:xfrm>
            <a:off x="3847068" y="9429938"/>
            <a:ext cx="2947752" cy="493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C427FCF0-F9ED-464F-A886-AD9556D21E5E}" type="slidenum">
              <a:rPr lang="cs-CZ" altLang="cs-CZ" sz="1300"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cs-CZ" altLang="cs-CZ" sz="13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10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9482" y="4714969"/>
            <a:ext cx="5428719" cy="44570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003509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304128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723060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141993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560925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59751DD-4F46-477F-971B-B90661C74A83}" type="slidenum">
              <a:rPr lang="cs-CZ" altLang="cs-CZ" sz="1300">
                <a:ea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cs-CZ" altLang="cs-CZ" sz="1300">
              <a:ea typeface="Arial Unicode MS" panose="020B0604020202020204" pitchFamily="34" charset="-128"/>
            </a:endParaRPr>
          </a:p>
        </p:txBody>
      </p:sp>
      <p:sp>
        <p:nvSpPr>
          <p:cNvPr id="8195" name="Text Box 1"/>
          <p:cNvSpPr txBox="1">
            <a:spLocks noChangeArrowheads="1"/>
          </p:cNvSpPr>
          <p:nvPr/>
        </p:nvSpPr>
        <p:spPr bwMode="auto">
          <a:xfrm>
            <a:off x="3847068" y="9428464"/>
            <a:ext cx="2939187" cy="484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0CC68A0B-8420-4AB0-8447-0725CCBB5811}" type="slidenum">
              <a:rPr lang="cs-CZ" altLang="cs-CZ" sz="1300"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cs-CZ" altLang="cs-CZ" sz="13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196" name="Text Box 2"/>
          <p:cNvSpPr txBox="1">
            <a:spLocks noChangeArrowheads="1"/>
          </p:cNvSpPr>
          <p:nvPr/>
        </p:nvSpPr>
        <p:spPr bwMode="auto">
          <a:xfrm>
            <a:off x="3847068" y="9429938"/>
            <a:ext cx="2947752" cy="493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29AEDBD9-6A57-4C78-BD35-08C742EB53D4}" type="slidenum">
              <a:rPr lang="cs-CZ" altLang="cs-CZ" sz="1300"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cs-CZ" altLang="cs-CZ" sz="13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19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9482" y="4714969"/>
            <a:ext cx="5428719" cy="44570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103580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5ACE941-0E15-4641-AA58-CE8BDE9A1AAB}" type="slidenum">
              <a:rPr lang="cs-CZ" altLang="cs-CZ" sz="1400" smtClean="0">
                <a:ea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cs-CZ" altLang="cs-CZ" sz="1400" smtClean="0">
              <a:ea typeface="Arial Unicode MS" panose="020B0604020202020204" pitchFamily="34" charset="-128"/>
            </a:endParaRPr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4278313" y="10155238"/>
            <a:ext cx="3268662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6A754B34-9D4B-4458-BBF3-98B9E6F9AC36}" type="slidenum">
              <a:rPr lang="cs-CZ" altLang="cs-CZ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cs-CZ" altLang="cs-CZ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0724" name="Text Box 2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8B7DA4A5-30AD-41E2-95B2-C4BCBAC3AD0B}" type="slidenum">
              <a:rPr lang="cs-CZ" altLang="cs-CZ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cs-CZ" altLang="cs-CZ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072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7263" cy="4800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665012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E2C684B-0409-4B5D-958A-64E56C076E94}" type="slidenum">
              <a:rPr lang="cs-CZ" altLang="cs-CZ" sz="1400" smtClean="0">
                <a:ea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cs-CZ" altLang="cs-CZ" sz="1400" smtClean="0">
              <a:ea typeface="Arial Unicode MS" panose="020B0604020202020204" pitchFamily="34" charset="-128"/>
            </a:endParaRPr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4278313" y="10155238"/>
            <a:ext cx="3268662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FE05DAE5-A8AB-4429-87A6-C4F44B29974A}" type="slidenum">
              <a:rPr lang="cs-CZ" altLang="cs-CZ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cs-CZ" altLang="cs-CZ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388" name="Text Box 2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2E8E6416-C2F5-4470-B22B-F8DA2CCAA647}" type="slidenum">
              <a:rPr lang="cs-CZ" altLang="cs-CZ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cs-CZ" altLang="cs-CZ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38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9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7263" cy="4800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02232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B79F14F-E092-4272-9084-0B04E5BE3A20}" type="slidenum">
              <a:rPr lang="cs-CZ" altLang="cs-CZ" sz="1400" smtClean="0">
                <a:ea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cs-CZ" altLang="cs-CZ" sz="1400" smtClean="0">
              <a:ea typeface="Arial Unicode MS" panose="020B0604020202020204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4278313" y="10155238"/>
            <a:ext cx="3268662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FB1728A1-F156-4A86-A3C5-DCA3B51FFBC4}" type="slidenum">
              <a:rPr lang="cs-CZ" altLang="cs-CZ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cs-CZ" altLang="cs-CZ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645B040C-1C78-459F-B19E-E4103732F42E}" type="slidenum">
              <a:rPr lang="cs-CZ" altLang="cs-CZ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cs-CZ" altLang="cs-CZ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843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7263" cy="4800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665934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EDE20C8-6650-473A-B2F7-EA66245749DC}" type="slidenum">
              <a:rPr lang="cs-CZ" altLang="cs-CZ" sz="1400" smtClean="0">
                <a:ea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cs-CZ" altLang="cs-CZ" sz="1400" smtClean="0">
              <a:ea typeface="Arial Unicode MS" panose="020B0604020202020204" pitchFamily="34" charset="-128"/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4278313" y="10155238"/>
            <a:ext cx="3268662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620FFFD8-D2F1-4CB5-8F22-A33C5C2C8FED}" type="slidenum">
              <a:rPr lang="cs-CZ" altLang="cs-CZ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cs-CZ" altLang="cs-CZ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4580" name="Text Box 2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4DCBDD8F-5C75-4945-9411-3B10D3EF1C81}" type="slidenum">
              <a:rPr lang="cs-CZ" altLang="cs-CZ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cs-CZ" altLang="cs-CZ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458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7263" cy="4800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030611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5ACE941-0E15-4641-AA58-CE8BDE9A1AAB}" type="slidenum">
              <a:rPr lang="cs-CZ" altLang="cs-CZ" sz="1400" smtClean="0">
                <a:ea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cs-CZ" altLang="cs-CZ" sz="1400" smtClean="0">
              <a:ea typeface="Arial Unicode MS" panose="020B0604020202020204" pitchFamily="34" charset="-128"/>
            </a:endParaRPr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4278313" y="10155238"/>
            <a:ext cx="3268662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6A754B34-9D4B-4458-BBF3-98B9E6F9AC36}" type="slidenum">
              <a:rPr lang="cs-CZ" altLang="cs-CZ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cs-CZ" altLang="cs-CZ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0724" name="Text Box 2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8B7DA4A5-30AD-41E2-95B2-C4BCBAC3AD0B}" type="slidenum">
              <a:rPr lang="cs-CZ" altLang="cs-CZ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cs-CZ" altLang="cs-CZ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072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7263" cy="4800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333737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304128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723060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141993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560925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5ACE941-0E15-4641-AA58-CE8BDE9A1AAB}" type="slidenum">
              <a:rPr lang="cs-CZ" altLang="cs-CZ" sz="1300">
                <a:ea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cs-CZ" altLang="cs-CZ" sz="1300">
              <a:ea typeface="Arial Unicode MS" panose="020B0604020202020204" pitchFamily="34" charset="-128"/>
            </a:endParaRPr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3847068" y="9428464"/>
            <a:ext cx="2939187" cy="484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6A754B34-9D4B-4458-BBF3-98B9E6F9AC36}" type="slidenum">
              <a:rPr lang="cs-CZ" altLang="cs-CZ" sz="1300"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cs-CZ" altLang="cs-CZ" sz="13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0724" name="Text Box 2"/>
          <p:cNvSpPr txBox="1">
            <a:spLocks noChangeArrowheads="1"/>
          </p:cNvSpPr>
          <p:nvPr/>
        </p:nvSpPr>
        <p:spPr bwMode="auto">
          <a:xfrm>
            <a:off x="3847068" y="9429938"/>
            <a:ext cx="2947752" cy="493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8B7DA4A5-30AD-41E2-95B2-C4BCBAC3AD0B}" type="slidenum">
              <a:rPr lang="cs-CZ" altLang="cs-CZ" sz="1300"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cs-CZ" altLang="cs-CZ" sz="13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072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9482" y="4714969"/>
            <a:ext cx="5428719" cy="44570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561859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9972" y="1237197"/>
            <a:ext cx="1007983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9972" y="3970580"/>
            <a:ext cx="10079831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90762-9097-42AF-B2DC-65E5F0B2085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7855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B9661D-B3E9-45CE-AA7C-EC674F81949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6097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7839" y="402483"/>
            <a:ext cx="2897951" cy="640647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3985" y="402483"/>
            <a:ext cx="8525857" cy="640647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BCEC67-3C5F-4BA5-B70F-BB62532BFF9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8916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07984" y="2348401"/>
            <a:ext cx="11423808" cy="162043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015967" y="4283817"/>
            <a:ext cx="9407843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78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56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34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12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90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68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46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24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C485F-A9C3-43AB-90F6-F204DC1DB3E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46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FA650-907A-4E5A-A2D9-CBB6B608951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734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1651" y="4857794"/>
            <a:ext cx="11423808" cy="1501435"/>
          </a:xfrm>
        </p:spPr>
        <p:txBody>
          <a:bodyPr anchor="t"/>
          <a:lstStyle>
            <a:lvl1pPr algn="l">
              <a:defRPr sz="3307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1651" y="3204114"/>
            <a:ext cx="11423808" cy="1653678"/>
          </a:xfrm>
        </p:spPr>
        <p:txBody>
          <a:bodyPr anchor="b"/>
          <a:lstStyle>
            <a:lvl1pPr marL="0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1pPr>
            <a:lvl2pPr marL="378013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602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4039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4pPr>
            <a:lvl5pPr marL="1512052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5pPr>
            <a:lvl6pPr marL="1890065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6pPr>
            <a:lvl7pPr marL="2268078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7pPr>
            <a:lvl8pPr marL="2646091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8pPr>
            <a:lvl9pPr marL="3024104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4945C-D670-4BA1-AF06-B26E60A6FA8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943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71988" y="1763926"/>
            <a:ext cx="5935901" cy="4989036"/>
          </a:xfrm>
        </p:spPr>
        <p:txBody>
          <a:bodyPr/>
          <a:lstStyle>
            <a:lvl1pPr>
              <a:defRPr sz="2315"/>
            </a:lvl1pPr>
            <a:lvl2pPr>
              <a:defRPr sz="1984"/>
            </a:lvl2pPr>
            <a:lvl3pPr>
              <a:defRPr sz="1654"/>
            </a:lvl3pPr>
            <a:lvl4pPr>
              <a:defRPr sz="1488"/>
            </a:lvl4pPr>
            <a:lvl5pPr>
              <a:defRPr sz="1488"/>
            </a:lvl5pPr>
            <a:lvl6pPr>
              <a:defRPr sz="1488"/>
            </a:lvl6pPr>
            <a:lvl7pPr>
              <a:defRPr sz="1488"/>
            </a:lvl7pPr>
            <a:lvl8pPr>
              <a:defRPr sz="1488"/>
            </a:lvl8pPr>
            <a:lvl9pPr>
              <a:defRPr sz="1488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831886" y="1763926"/>
            <a:ext cx="5935901" cy="4989036"/>
          </a:xfrm>
        </p:spPr>
        <p:txBody>
          <a:bodyPr/>
          <a:lstStyle>
            <a:lvl1pPr>
              <a:defRPr sz="2315"/>
            </a:lvl1pPr>
            <a:lvl2pPr>
              <a:defRPr sz="1984"/>
            </a:lvl2pPr>
            <a:lvl3pPr>
              <a:defRPr sz="1654"/>
            </a:lvl3pPr>
            <a:lvl4pPr>
              <a:defRPr sz="1488"/>
            </a:lvl4pPr>
            <a:lvl5pPr>
              <a:defRPr sz="1488"/>
            </a:lvl5pPr>
            <a:lvl6pPr>
              <a:defRPr sz="1488"/>
            </a:lvl6pPr>
            <a:lvl7pPr>
              <a:defRPr sz="1488"/>
            </a:lvl7pPr>
            <a:lvl8pPr>
              <a:defRPr sz="1488"/>
            </a:lvl8pPr>
            <a:lvl9pPr>
              <a:defRPr sz="1488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084D3-441E-4C39-8E12-0CD5E69242A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376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71990" y="1692179"/>
            <a:ext cx="5938234" cy="705219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71990" y="2397398"/>
            <a:ext cx="5938234" cy="4355563"/>
          </a:xfrm>
        </p:spPr>
        <p:txBody>
          <a:bodyPr/>
          <a:lstStyle>
            <a:lvl1pPr>
              <a:defRPr sz="1984"/>
            </a:lvl1pPr>
            <a:lvl2pPr>
              <a:defRPr sz="1654"/>
            </a:lvl2pPr>
            <a:lvl3pPr>
              <a:defRPr sz="1488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827221" y="1692179"/>
            <a:ext cx="5940567" cy="705219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827221" y="2397398"/>
            <a:ext cx="5940567" cy="4355563"/>
          </a:xfrm>
        </p:spPr>
        <p:txBody>
          <a:bodyPr/>
          <a:lstStyle>
            <a:lvl1pPr>
              <a:defRPr sz="1984"/>
            </a:lvl1pPr>
            <a:lvl2pPr>
              <a:defRPr sz="1654"/>
            </a:lvl2pPr>
            <a:lvl3pPr>
              <a:defRPr sz="1488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6C5C2-EA53-4A04-92C0-98F406F0D6B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668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0A182-6853-42EB-8DCE-7390217DCEE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7392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5B89B-37DF-4861-9B0E-BEFA88A1C40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550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1990" y="300988"/>
            <a:ext cx="4421593" cy="1280945"/>
          </a:xfrm>
        </p:spPr>
        <p:txBody>
          <a:bodyPr anchor="b"/>
          <a:lstStyle>
            <a:lvl1pPr algn="l">
              <a:defRPr sz="1654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54578" y="300990"/>
            <a:ext cx="7513208" cy="6451973"/>
          </a:xfrm>
        </p:spPr>
        <p:txBody>
          <a:bodyPr/>
          <a:lstStyle>
            <a:lvl1pPr>
              <a:defRPr sz="2646"/>
            </a:lvl1pPr>
            <a:lvl2pPr>
              <a:defRPr sz="2315"/>
            </a:lvl2pPr>
            <a:lvl3pPr>
              <a:defRPr sz="1984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1990" y="1581934"/>
            <a:ext cx="4421593" cy="5171028"/>
          </a:xfrm>
        </p:spPr>
        <p:txBody>
          <a:bodyPr/>
          <a:lstStyle>
            <a:lvl1pPr marL="0" indent="0">
              <a:buNone/>
              <a:defRPr sz="1158"/>
            </a:lvl1pPr>
            <a:lvl2pPr marL="378013" indent="0">
              <a:buNone/>
              <a:defRPr sz="992"/>
            </a:lvl2pPr>
            <a:lvl3pPr marL="756026" indent="0">
              <a:buNone/>
              <a:defRPr sz="827"/>
            </a:lvl3pPr>
            <a:lvl4pPr marL="1134039" indent="0">
              <a:buNone/>
              <a:defRPr sz="744"/>
            </a:lvl4pPr>
            <a:lvl5pPr marL="1512052" indent="0">
              <a:buNone/>
              <a:defRPr sz="744"/>
            </a:lvl5pPr>
            <a:lvl6pPr marL="1890065" indent="0">
              <a:buNone/>
              <a:defRPr sz="744"/>
            </a:lvl6pPr>
            <a:lvl7pPr marL="2268078" indent="0">
              <a:buNone/>
              <a:defRPr sz="744"/>
            </a:lvl7pPr>
            <a:lvl8pPr marL="2646091" indent="0">
              <a:buNone/>
              <a:defRPr sz="744"/>
            </a:lvl8pPr>
            <a:lvl9pPr marL="3024104" indent="0">
              <a:buNone/>
              <a:defRPr sz="744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9352-6F83-4532-90CE-6CE3987C705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988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2F5D4B-B339-43EF-BE97-CEFE5488C2F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2798951"/>
      </p:ext>
    </p:extLst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34291" y="5291772"/>
            <a:ext cx="8063865" cy="624724"/>
          </a:xfrm>
        </p:spPr>
        <p:txBody>
          <a:bodyPr anchor="b"/>
          <a:lstStyle>
            <a:lvl1pPr algn="l">
              <a:defRPr sz="1654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634291" y="675472"/>
            <a:ext cx="8063865" cy="4535805"/>
          </a:xfrm>
        </p:spPr>
        <p:txBody>
          <a:bodyPr/>
          <a:lstStyle>
            <a:lvl1pPr marL="0" indent="0">
              <a:buNone/>
              <a:defRPr sz="2646"/>
            </a:lvl1pPr>
            <a:lvl2pPr marL="378013" indent="0">
              <a:buNone/>
              <a:defRPr sz="2315"/>
            </a:lvl2pPr>
            <a:lvl3pPr marL="756026" indent="0">
              <a:buNone/>
              <a:defRPr sz="1984"/>
            </a:lvl3pPr>
            <a:lvl4pPr marL="1134039" indent="0">
              <a:buNone/>
              <a:defRPr sz="1654"/>
            </a:lvl4pPr>
            <a:lvl5pPr marL="1512052" indent="0">
              <a:buNone/>
              <a:defRPr sz="1654"/>
            </a:lvl5pPr>
            <a:lvl6pPr marL="1890065" indent="0">
              <a:buNone/>
              <a:defRPr sz="1654"/>
            </a:lvl6pPr>
            <a:lvl7pPr marL="2268078" indent="0">
              <a:buNone/>
              <a:defRPr sz="1654"/>
            </a:lvl7pPr>
            <a:lvl8pPr marL="2646091" indent="0">
              <a:buNone/>
              <a:defRPr sz="1654"/>
            </a:lvl8pPr>
            <a:lvl9pPr marL="3024104" indent="0">
              <a:buNone/>
              <a:defRPr sz="1654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634291" y="5916497"/>
            <a:ext cx="8063865" cy="887211"/>
          </a:xfrm>
        </p:spPr>
        <p:txBody>
          <a:bodyPr/>
          <a:lstStyle>
            <a:lvl1pPr marL="0" indent="0">
              <a:buNone/>
              <a:defRPr sz="1158"/>
            </a:lvl1pPr>
            <a:lvl2pPr marL="378013" indent="0">
              <a:buNone/>
              <a:defRPr sz="992"/>
            </a:lvl2pPr>
            <a:lvl3pPr marL="756026" indent="0">
              <a:buNone/>
              <a:defRPr sz="827"/>
            </a:lvl3pPr>
            <a:lvl4pPr marL="1134039" indent="0">
              <a:buNone/>
              <a:defRPr sz="744"/>
            </a:lvl4pPr>
            <a:lvl5pPr marL="1512052" indent="0">
              <a:buNone/>
              <a:defRPr sz="744"/>
            </a:lvl5pPr>
            <a:lvl6pPr marL="1890065" indent="0">
              <a:buNone/>
              <a:defRPr sz="744"/>
            </a:lvl6pPr>
            <a:lvl7pPr marL="2268078" indent="0">
              <a:buNone/>
              <a:defRPr sz="744"/>
            </a:lvl7pPr>
            <a:lvl8pPr marL="2646091" indent="0">
              <a:buNone/>
              <a:defRPr sz="744"/>
            </a:lvl8pPr>
            <a:lvl9pPr marL="3024104" indent="0">
              <a:buNone/>
              <a:defRPr sz="744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694D-BA77-458A-8C1F-841FFC72583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8588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84A3B-7977-4541-BD52-6FDF587A797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9547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743837" y="302740"/>
            <a:ext cx="3023950" cy="645022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71989" y="302740"/>
            <a:ext cx="8847851" cy="645022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23026-5D9A-4578-8F92-A7F9892C3C8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796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85" y="1884670"/>
            <a:ext cx="11591806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985" y="5059034"/>
            <a:ext cx="11591806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7293C2-55F7-4EBE-B60D-D8CC3E8839B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0457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985" y="2012414"/>
            <a:ext cx="5711904" cy="4796544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886" y="2012414"/>
            <a:ext cx="5711904" cy="4796544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157741-D6CF-4726-BF8A-C65C0FB9A24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8972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402483"/>
            <a:ext cx="11591806" cy="1461188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736" y="1853171"/>
            <a:ext cx="5685654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736" y="2761381"/>
            <a:ext cx="5685654" cy="406157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3886" y="1853171"/>
            <a:ext cx="57136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3886" y="2761381"/>
            <a:ext cx="5713655" cy="406157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6CEE2E-FEF0-4B48-A8F9-8E05EE6EAC2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701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9F210C-56C2-4331-8EBE-D9A03326B97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459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E372CB-385C-4C67-AEE2-7FEDE81E62D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9172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655" y="1088454"/>
            <a:ext cx="680388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0C9047-C223-45F8-ACEA-6CEC88582B0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8378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3655" y="1088454"/>
            <a:ext cx="680388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16D751-2E9A-48FF-B4C6-EA2E8223FEA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3300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3985" y="402483"/>
            <a:ext cx="11591806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985" y="2012414"/>
            <a:ext cx="11591806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3985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1926" y="7006699"/>
            <a:ext cx="453592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1841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E2F5D4B-B339-43EF-BE97-CEFE5488C2F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7122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71989" y="302737"/>
            <a:ext cx="12095798" cy="1259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71989" y="1763926"/>
            <a:ext cx="12095798" cy="4989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71988" y="7006701"/>
            <a:ext cx="313594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56026"/>
            <a:endParaRPr lang="cs-CZ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591924" y="7006701"/>
            <a:ext cx="425592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56026"/>
            <a:endParaRPr lang="cs-CZ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631839" y="7006701"/>
            <a:ext cx="313594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56026"/>
            <a:fld id="{2AAD5C92-6530-4F2B-A2AA-F26CD1AFC670}" type="slidenum">
              <a:rPr lang="cs-CZ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756026"/>
              <a:t>‹#›</a:t>
            </a:fld>
            <a:endParaRPr lang="cs-CZ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05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defTabSz="756026" rtl="0" eaLnBrk="1" latinLnBrk="0" hangingPunct="1">
        <a:spcBef>
          <a:spcPct val="0"/>
        </a:spcBef>
        <a:buNone/>
        <a:defRPr sz="36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3510" indent="-283510" algn="l" defTabSz="756026" rtl="0" eaLnBrk="1" latinLnBrk="0" hangingPunct="1">
        <a:spcBef>
          <a:spcPct val="20000"/>
        </a:spcBef>
        <a:buFont typeface="Arial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14271" indent="-236258" algn="l" defTabSz="756026" rtl="0" eaLnBrk="1" latinLnBrk="0" hangingPunct="1">
        <a:spcBef>
          <a:spcPct val="20000"/>
        </a:spcBef>
        <a:buFont typeface="Arial" pitchFamily="34" charset="0"/>
        <a:buChar char="–"/>
        <a:defRPr sz="2315" kern="1200">
          <a:solidFill>
            <a:schemeClr val="tx1"/>
          </a:solidFill>
          <a:latin typeface="+mn-lt"/>
          <a:ea typeface="+mn-ea"/>
          <a:cs typeface="+mn-cs"/>
        </a:defRPr>
      </a:lvl2pPr>
      <a:lvl3pPr marL="945032" indent="-189006" algn="l" defTabSz="756026" rtl="0" eaLnBrk="1" latinLnBrk="0" hangingPunct="1">
        <a:spcBef>
          <a:spcPct val="20000"/>
        </a:spcBef>
        <a:buFont typeface="Arial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indent="-189006" algn="l" defTabSz="756026" rtl="0" eaLnBrk="1" latinLnBrk="0" hangingPunct="1">
        <a:spcBef>
          <a:spcPct val="20000"/>
        </a:spcBef>
        <a:buFont typeface="Arial" pitchFamily="34" charset="0"/>
        <a:buChar char="–"/>
        <a:defRPr sz="1654" kern="1200">
          <a:solidFill>
            <a:schemeClr val="tx1"/>
          </a:solidFill>
          <a:latin typeface="+mn-lt"/>
          <a:ea typeface="+mn-ea"/>
          <a:cs typeface="+mn-cs"/>
        </a:defRPr>
      </a:lvl4pPr>
      <a:lvl5pPr marL="1701058" indent="-189006" algn="l" defTabSz="756026" rtl="0" eaLnBrk="1" latinLnBrk="0" hangingPunct="1">
        <a:spcBef>
          <a:spcPct val="20000"/>
        </a:spcBef>
        <a:buFont typeface="Arial" pitchFamily="34" charset="0"/>
        <a:buChar char="»"/>
        <a:defRPr sz="1654" kern="1200">
          <a:solidFill>
            <a:schemeClr val="tx1"/>
          </a:solidFill>
          <a:latin typeface="+mn-lt"/>
          <a:ea typeface="+mn-ea"/>
          <a:cs typeface="+mn-cs"/>
        </a:defRPr>
      </a:lvl5pPr>
      <a:lvl6pPr marL="2079071" indent="-189006" algn="l" defTabSz="756026" rtl="0" eaLnBrk="1" latinLnBrk="0" hangingPunct="1">
        <a:spcBef>
          <a:spcPct val="20000"/>
        </a:spcBef>
        <a:buFont typeface="Arial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6pPr>
      <a:lvl7pPr marL="2457084" indent="-189006" algn="l" defTabSz="756026" rtl="0" eaLnBrk="1" latinLnBrk="0" hangingPunct="1">
        <a:spcBef>
          <a:spcPct val="20000"/>
        </a:spcBef>
        <a:buFont typeface="Arial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7pPr>
      <a:lvl8pPr marL="2835097" indent="-189006" algn="l" defTabSz="756026" rtl="0" eaLnBrk="1" latinLnBrk="0" hangingPunct="1">
        <a:spcBef>
          <a:spcPct val="20000"/>
        </a:spcBef>
        <a:buFont typeface="Arial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8pPr>
      <a:lvl9pPr marL="3213110" indent="-189006" algn="l" defTabSz="756026" rtl="0" eaLnBrk="1" latinLnBrk="0" hangingPunct="1">
        <a:spcBef>
          <a:spcPct val="20000"/>
        </a:spcBef>
        <a:buFont typeface="Arial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026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039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052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065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078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091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104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atron.cz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lukas.talpa@ilom.cz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4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2.jpe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5" Type="http://schemas.openxmlformats.org/officeDocument/2006/relationships/image" Target="../media/image4.jpeg"/><Relationship Id="rId10" Type="http://schemas.microsoft.com/office/2007/relationships/diagramDrawing" Target="../diagrams/drawing2.xml"/><Relationship Id="rId4" Type="http://schemas.openxmlformats.org/officeDocument/2006/relationships/image" Target="../media/image3.jpeg"/><Relationship Id="rId9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17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5" Type="http://schemas.openxmlformats.org/officeDocument/2006/relationships/image" Target="../media/image2.jpeg"/><Relationship Id="rId10" Type="http://schemas.openxmlformats.org/officeDocument/2006/relationships/diagramLayout" Target="../diagrams/layout5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Relationship Id="rId1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12.jpeg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11.jpeg"/><Relationship Id="rId4" Type="http://schemas.openxmlformats.org/officeDocument/2006/relationships/diagramLayout" Target="../diagrams/layout6.xml"/><Relationship Id="rId9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image" Target="../media/image13.jpeg"/><Relationship Id="rId7" Type="http://schemas.openxmlformats.org/officeDocument/2006/relationships/diagramLayout" Target="../diagrams/layout7.xml"/><Relationship Id="rId12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7.xml"/><Relationship Id="rId11" Type="http://schemas.openxmlformats.org/officeDocument/2006/relationships/image" Target="../media/image14.jpg"/><Relationship Id="rId5" Type="http://schemas.openxmlformats.org/officeDocument/2006/relationships/image" Target="../media/image2.jpeg"/><Relationship Id="rId10" Type="http://schemas.microsoft.com/office/2007/relationships/diagramDrawing" Target="../diagrams/drawing7.xml"/><Relationship Id="rId4" Type="http://schemas.openxmlformats.org/officeDocument/2006/relationships/image" Target="../media/image3.jpeg"/><Relationship Id="rId9" Type="http://schemas.openxmlformats.org/officeDocument/2006/relationships/diagramColors" Target="../diagrams/colors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image" Target="../media/image2.jpeg"/><Relationship Id="rId7" Type="http://schemas.openxmlformats.org/officeDocument/2006/relationships/diagramLayout" Target="../diagrams/layou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8.xml"/><Relationship Id="rId5" Type="http://schemas.openxmlformats.org/officeDocument/2006/relationships/image" Target="../media/image4.jpeg"/><Relationship Id="rId10" Type="http://schemas.microsoft.com/office/2007/relationships/diagramDrawing" Target="../diagrams/drawing8.xml"/><Relationship Id="rId4" Type="http://schemas.openxmlformats.org/officeDocument/2006/relationships/image" Target="../media/image3.jpeg"/><Relationship Id="rId9" Type="http://schemas.openxmlformats.org/officeDocument/2006/relationships/diagramColors" Target="../diagrams/colors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2147889" y="539750"/>
            <a:ext cx="9070975" cy="630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2000"/>
              </a:lnSpc>
              <a:buSzPct val="100000"/>
              <a:defRPr/>
            </a:pPr>
            <a:endParaRPr lang="cs-CZ" sz="3600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algn="ctr" eaLnBrk="1">
              <a:lnSpc>
                <a:spcPct val="102000"/>
              </a:lnSpc>
              <a:buSzPct val="100000"/>
              <a:defRPr/>
            </a:pPr>
            <a:endParaRPr lang="cs-CZ" sz="66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anose="02040602050305030304" pitchFamily="18" charset="0"/>
            </a:endParaRPr>
          </a:p>
          <a:p>
            <a:pPr algn="ctr" eaLnBrk="1">
              <a:lnSpc>
                <a:spcPct val="102000"/>
              </a:lnSpc>
              <a:buSzPct val="100000"/>
              <a:defRPr/>
            </a:pPr>
            <a:r>
              <a:rPr lang="cs-CZ" sz="6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Patron</a:t>
            </a:r>
          </a:p>
          <a:p>
            <a:pPr algn="ctr" eaLnBrk="1">
              <a:lnSpc>
                <a:spcPct val="93000"/>
              </a:lnSpc>
              <a:buSzPct val="100000"/>
              <a:defRPr/>
            </a:pPr>
            <a:endParaRPr lang="cs-CZ" sz="2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anose="02040602050305030304" pitchFamily="18" charset="0"/>
            </a:endParaRPr>
          </a:p>
          <a:p>
            <a:pPr algn="ctr" eaLnBrk="1">
              <a:lnSpc>
                <a:spcPct val="93000"/>
              </a:lnSpc>
              <a:buSzPct val="100000"/>
              <a:defRPr/>
            </a:pPr>
            <a:endParaRPr lang="cs-CZ" sz="2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anose="02040602050305030304" pitchFamily="18" charset="0"/>
            </a:endParaRPr>
          </a:p>
          <a:p>
            <a:pPr algn="ctr" eaLnBrk="1">
              <a:lnSpc>
                <a:spcPct val="102000"/>
              </a:lnSpc>
              <a:buSzPct val="100000"/>
              <a:defRPr/>
            </a:pPr>
            <a:r>
              <a:rPr lang="cs-CZ" sz="2600" b="1" dirty="0" smtClean="0">
                <a:solidFill>
                  <a:srgbClr val="000000"/>
                </a:solidFill>
                <a:latin typeface="Book Antiqua" panose="02040602050305030304" pitchFamily="18" charset="0"/>
                <a:hlinkClick r:id="rId3"/>
              </a:rPr>
              <a:t>www.ipatron.cz</a:t>
            </a:r>
            <a:endParaRPr lang="cs-CZ" sz="2600" b="1" dirty="0" smtClean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algn="ctr" eaLnBrk="1">
              <a:lnSpc>
                <a:spcPct val="102000"/>
              </a:lnSpc>
              <a:buSzPct val="100000"/>
              <a:defRPr/>
            </a:pPr>
            <a:endParaRPr lang="cs-CZ" sz="2600" dirty="0" smtClean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algn="ctr" eaLnBrk="1">
              <a:lnSpc>
                <a:spcPct val="102000"/>
              </a:lnSpc>
              <a:buSzPct val="100000"/>
              <a:defRPr/>
            </a:pPr>
            <a:endParaRPr lang="cs-CZ" sz="2600" dirty="0" smtClean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algn="ctr" eaLnBrk="1">
              <a:lnSpc>
                <a:spcPct val="102000"/>
              </a:lnSpc>
              <a:buSzPct val="100000"/>
              <a:defRPr/>
            </a:pPr>
            <a:r>
              <a:rPr lang="cs-CZ" sz="26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Horšovský Týn, 25. září 2019</a:t>
            </a:r>
            <a:endParaRPr lang="cs-CZ" sz="2600" dirty="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4" y="65218"/>
            <a:ext cx="1971675" cy="1728788"/>
          </a:xfrm>
          <a:prstGeom prst="rect">
            <a:avLst/>
          </a:prstGeom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Zástupný symbol pro obsah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483" y="349182"/>
            <a:ext cx="1711056" cy="116085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372" y="1794006"/>
            <a:ext cx="2055167" cy="9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2182814" y="301626"/>
            <a:ext cx="907097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2000"/>
              </a:lnSpc>
              <a:buSzPct val="100000"/>
              <a:defRPr/>
            </a:pPr>
            <a:r>
              <a:rPr lang="cs-CZ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Patron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182815" y="1768477"/>
            <a:ext cx="9070975" cy="498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31800" indent="-301625"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2000"/>
              </a:lnSpc>
              <a:spcAft>
                <a:spcPts val="1425"/>
              </a:spcAft>
              <a:buSzPct val="100000"/>
              <a:defRPr/>
            </a:pPr>
            <a:endParaRPr lang="cs-CZ" sz="4000" b="1" dirty="0" smtClean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algn="ctr" eaLnBrk="1">
              <a:lnSpc>
                <a:spcPct val="102000"/>
              </a:lnSpc>
              <a:spcAft>
                <a:spcPts val="1425"/>
              </a:spcAft>
              <a:buSzPct val="100000"/>
              <a:defRPr/>
            </a:pPr>
            <a:r>
              <a:rPr lang="cs-CZ" sz="5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Mít </a:t>
            </a:r>
            <a:r>
              <a:rPr lang="cs-CZ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se o koho </a:t>
            </a:r>
            <a:r>
              <a:rPr lang="cs-CZ" sz="5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opřít</a:t>
            </a:r>
            <a:endParaRPr lang="cs-CZ" sz="5400" b="1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marL="130179" indent="0" eaLnBrk="1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defRPr/>
            </a:pPr>
            <a:endParaRPr lang="cs-CZ" sz="2600" b="1" dirty="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 flipH="1">
            <a:off x="4199606" y="5075982"/>
            <a:ext cx="5472607" cy="1809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cs-CZ" sz="40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3"/>
              </a:rPr>
              <a:t>lukas.talpa@ilom.cz</a:t>
            </a:r>
            <a:endParaRPr lang="cs-CZ" sz="4000" b="1" dirty="0" smtClean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cs-CZ" sz="4000" b="1" dirty="0" smtClean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cs-CZ" sz="40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www.ipatron.cz</a:t>
            </a:r>
            <a:endParaRPr lang="cs-CZ" sz="4000" b="1" dirty="0">
              <a:solidFill>
                <a:srgbClr val="C00000"/>
              </a:solidFill>
            </a:endParaRPr>
          </a:p>
        </p:txBody>
      </p:sp>
      <p:pic>
        <p:nvPicPr>
          <p:cNvPr id="7" name="Zástupný symbol pro obsah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483" y="349182"/>
            <a:ext cx="1711056" cy="116085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4" y="65218"/>
            <a:ext cx="1971675" cy="1728788"/>
          </a:xfrm>
          <a:prstGeom prst="rect">
            <a:avLst/>
          </a:prstGeom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372" y="1794006"/>
            <a:ext cx="2055167" cy="9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b="1" dirty="0">
                <a:solidFill>
                  <a:srgbClr val="C00000"/>
                </a:solidFill>
                <a:latin typeface="+mn-lt"/>
              </a:rPr>
              <a:t>Proč </a:t>
            </a:r>
            <a:r>
              <a:rPr lang="cs-CZ" sz="6000" b="1" dirty="0" smtClean="0">
                <a:solidFill>
                  <a:srgbClr val="C00000"/>
                </a:solidFill>
                <a:latin typeface="+mn-lt"/>
              </a:rPr>
              <a:t>Patron?</a:t>
            </a:r>
            <a:endParaRPr lang="cs-CZ" sz="6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481183" y="2006345"/>
            <a:ext cx="5053473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cs-CZ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projekt Patron poskytuje mladým lidem z dětských domovů průvodce a pozitivní vzor na cestě do samostatného života</a:t>
            </a:r>
          </a:p>
        </p:txBody>
      </p:sp>
      <p:sp>
        <p:nvSpPr>
          <p:cNvPr id="8" name="Google Shape;88;p15"/>
          <p:cNvSpPr/>
          <p:nvPr/>
        </p:nvSpPr>
        <p:spPr>
          <a:xfrm>
            <a:off x="2614214" y="3779837"/>
            <a:ext cx="1225352" cy="930300"/>
          </a:xfrm>
          <a:prstGeom prst="rect">
            <a:avLst/>
          </a:prstGeom>
          <a:solidFill>
            <a:srgbClr val="BA06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cs" sz="36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400</a:t>
            </a:r>
            <a:endParaRPr sz="36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055591" y="3786807"/>
            <a:ext cx="2232248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mladých lidí ročně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odchází z dětských domovů</a:t>
            </a:r>
          </a:p>
        </p:txBody>
      </p:sp>
      <p:sp>
        <p:nvSpPr>
          <p:cNvPr id="12" name="Google Shape;92;p15"/>
          <p:cNvSpPr/>
          <p:nvPr/>
        </p:nvSpPr>
        <p:spPr>
          <a:xfrm>
            <a:off x="2665412" y="5219997"/>
            <a:ext cx="1174155" cy="9303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cs-CZ" sz="36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90%</a:t>
            </a:r>
            <a:endParaRPr sz="36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" name="Google Shape;93;p15"/>
          <p:cNvSpPr txBox="1"/>
          <p:nvPr/>
        </p:nvSpPr>
        <p:spPr>
          <a:xfrm>
            <a:off x="4088287" y="5249016"/>
            <a:ext cx="2631600" cy="70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000" dirty="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z nich, je navázáno na vychovatelky z DD</a:t>
            </a:r>
          </a:p>
        </p:txBody>
      </p:sp>
      <p:sp>
        <p:nvSpPr>
          <p:cNvPr id="14" name="Google Shape;93;p15">
            <a:extLst>
              <a:ext uri="{FF2B5EF4-FFF2-40B4-BE49-F238E27FC236}">
                <a16:creationId xmlns="" xmlns:a16="http://schemas.microsoft.com/office/drawing/2014/main" id="{492B1891-FE4A-4624-B6CC-5E3E7A711369}"/>
              </a:ext>
            </a:extLst>
          </p:cNvPr>
          <p:cNvSpPr txBox="1"/>
          <p:nvPr/>
        </p:nvSpPr>
        <p:spPr>
          <a:xfrm>
            <a:off x="6814891" y="6150297"/>
            <a:ext cx="5089571" cy="835000"/>
          </a:xfrm>
          <a:prstGeom prst="rect">
            <a:avLst/>
          </a:prstGeom>
          <a:solidFill>
            <a:srgbClr val="FFFF00">
              <a:alpha val="71000"/>
            </a:srgbClr>
          </a:solidFill>
          <a:ln>
            <a:solidFill>
              <a:srgbClr val="FFC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cs-CZ" sz="2000" dirty="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To je problémem ve chvíli, kdy děti opustí domov a z jejich života se vychovatelky vytratí. </a:t>
            </a:r>
            <a:r>
              <a:rPr lang="cs-CZ" sz="2000" b="1" dirty="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Patron zůstává!</a:t>
            </a:r>
          </a:p>
        </p:txBody>
      </p:sp>
      <p:sp>
        <p:nvSpPr>
          <p:cNvPr id="15" name="Google Shape;94;p15"/>
          <p:cNvSpPr/>
          <p:nvPr/>
        </p:nvSpPr>
        <p:spPr>
          <a:xfrm>
            <a:off x="7007919" y="3779837"/>
            <a:ext cx="1152128" cy="930300"/>
          </a:xfrm>
          <a:prstGeom prst="rect">
            <a:avLst/>
          </a:prstGeom>
          <a:solidFill>
            <a:srgbClr val="BA06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cs" sz="36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50%</a:t>
            </a:r>
            <a:endParaRPr sz="36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" name="Google Shape;95;p15"/>
          <p:cNvSpPr txBox="1"/>
          <p:nvPr/>
        </p:nvSpPr>
        <p:spPr>
          <a:xfrm>
            <a:off x="8463639" y="3836687"/>
            <a:ext cx="2631600" cy="81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" sz="2000" dirty="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z nich se potýká</a:t>
            </a:r>
            <a:endParaRPr sz="2000" dirty="0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" sz="2000" dirty="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s bezdomovectvím</a:t>
            </a:r>
            <a:endParaRPr sz="2000" dirty="0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4" y="65218"/>
            <a:ext cx="1971675" cy="1728788"/>
          </a:xfrm>
          <a:prstGeom prst="rect">
            <a:avLst/>
          </a:prstGeom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" name="Zástupný symbol pro obsah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483" y="349182"/>
            <a:ext cx="1711056" cy="116085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372" y="1794006"/>
            <a:ext cx="2055167" cy="9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701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2118376" y="188548"/>
            <a:ext cx="9070975" cy="12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756026" eaLnBrk="1" hangingPunct="1">
              <a:lnSpc>
                <a:spcPct val="102000"/>
              </a:lnSpc>
              <a:buSzPct val="100000"/>
              <a:defRPr/>
            </a:pPr>
            <a:r>
              <a:rPr lang="cs-CZ" sz="6000" b="1" dirty="0">
                <a:solidFill>
                  <a:srgbClr val="C00000"/>
                </a:solidFill>
                <a:latin typeface="+mn-lt"/>
                <a:ea typeface="+mj-ea"/>
                <a:cs typeface="+mj-cs"/>
              </a:rPr>
              <a:t>Patron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99093819"/>
              </p:ext>
            </p:extLst>
          </p:nvPr>
        </p:nvGraphicFramePr>
        <p:xfrm>
          <a:off x="2182815" y="1259557"/>
          <a:ext cx="9070975" cy="5787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174" name="Obrázek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4" y="2360178"/>
            <a:ext cx="2076450" cy="1381125"/>
          </a:xfrm>
          <a:prstGeom prst="rect">
            <a:avLst/>
          </a:prstGeom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 flipH="1">
            <a:off x="4703764" y="7046913"/>
            <a:ext cx="3697287" cy="349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www.ipatron.cz</a:t>
            </a:r>
            <a:endParaRPr lang="cs-CZ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4" y="51150"/>
            <a:ext cx="1971675" cy="1728788"/>
          </a:xfrm>
          <a:prstGeom prst="rect">
            <a:avLst/>
          </a:prstGeom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" name="Zástupný symbol pro obsah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483" y="349182"/>
            <a:ext cx="1711056" cy="116085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372" y="1794006"/>
            <a:ext cx="2055167" cy="9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25F762-2C0D-4216-8DDD-F1E02A1E0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E125F762-2C0D-4216-8DDD-F1E02A1E0A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E125F762-2C0D-4216-8DDD-F1E02A1E0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E125F762-2C0D-4216-8DDD-F1E02A1E0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985BB2-F8AD-4FB9-ADF7-8E2EEABBF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A4985BB2-F8AD-4FB9-ADF7-8E2EEABBF1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A4985BB2-F8AD-4FB9-ADF7-8E2EEABBF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A4985BB2-F8AD-4FB9-ADF7-8E2EEABBF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460896-BFCB-4798-BA14-9A09EC3E4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graphicEl>
                                              <a:dgm id="{ED460896-BFCB-4798-BA14-9A09EC3E45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graphicEl>
                                              <a:dgm id="{ED460896-BFCB-4798-BA14-9A09EC3E4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ED460896-BFCB-4798-BA14-9A09EC3E4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E82E22-C4EA-4609-B72C-D912F7C70F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C9E82E22-C4EA-4609-B72C-D912F7C70F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C9E82E22-C4EA-4609-B72C-D912F7C70F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C9E82E22-C4EA-4609-B72C-D912F7C70F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661115-6BD3-4E46-9E3B-BB0A16CA7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graphicEl>
                                              <a:dgm id="{DC661115-6BD3-4E46-9E3B-BB0A16CA70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DC661115-6BD3-4E46-9E3B-BB0A16CA7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DC661115-6BD3-4E46-9E3B-BB0A16CA7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AA6DB2-F878-4F87-A5D3-6A45F96045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graphicEl>
                                              <a:dgm id="{33AA6DB2-F878-4F87-A5D3-6A45F96045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graphicEl>
                                              <a:dgm id="{33AA6DB2-F878-4F87-A5D3-6A45F96045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33AA6DB2-F878-4F87-A5D3-6A45F96045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2FF9D9-4312-4E17-81CA-DEA0D99725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graphicEl>
                                              <a:dgm id="{B92FF9D9-4312-4E17-81CA-DEA0D99725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graphicEl>
                                              <a:dgm id="{B92FF9D9-4312-4E17-81CA-DEA0D99725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graphicEl>
                                              <a:dgm id="{B92FF9D9-4312-4E17-81CA-DEA0D99725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1713F5-6289-4F8C-9168-AC2B5B72E2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graphicEl>
                                              <a:dgm id="{181713F5-6289-4F8C-9168-AC2B5B72E2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graphicEl>
                                              <a:dgm id="{181713F5-6289-4F8C-9168-AC2B5B72E2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graphicEl>
                                              <a:dgm id="{181713F5-6289-4F8C-9168-AC2B5B72E2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CB8507-8CBA-4055-8BAD-1CA20D6EB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graphicEl>
                                              <a:dgm id="{E4CB8507-8CBA-4055-8BAD-1CA20D6EB7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E4CB8507-8CBA-4055-8BAD-1CA20D6EB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graphicEl>
                                              <a:dgm id="{E4CB8507-8CBA-4055-8BAD-1CA20D6EB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2182814" y="301626"/>
            <a:ext cx="907097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2000"/>
              </a:lnSpc>
              <a:buSzPct val="100000"/>
              <a:defRPr/>
            </a:pPr>
            <a:r>
              <a:rPr lang="cs-CZ" sz="3638" b="1" dirty="0">
                <a:solidFill>
                  <a:srgbClr val="C00000"/>
                </a:solidFill>
                <a:latin typeface="Calibri"/>
                <a:ea typeface="+mj-ea"/>
                <a:cs typeface="+mj-cs"/>
              </a:rPr>
              <a:t>Kde Patron pomohl</a:t>
            </a:r>
            <a:endParaRPr lang="cs-CZ" sz="5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 flipH="1">
            <a:off x="4054573" y="4604060"/>
            <a:ext cx="5040561" cy="664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cs-CZ" sz="4000" b="1" dirty="0">
              <a:solidFill>
                <a:srgbClr val="7030A0"/>
              </a:solidFill>
            </a:endParaRPr>
          </a:p>
        </p:txBody>
      </p:sp>
      <p:pic>
        <p:nvPicPr>
          <p:cNvPr id="297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7" y="80954"/>
            <a:ext cx="1971675" cy="1728788"/>
          </a:xfrm>
          <a:prstGeom prst="rect">
            <a:avLst/>
          </a:prstGeom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Zástupný symbol pro obsah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899" y="419479"/>
            <a:ext cx="1711056" cy="116085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372" y="1794006"/>
            <a:ext cx="2055167" cy="9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23836689"/>
              </p:ext>
            </p:extLst>
          </p:nvPr>
        </p:nvGraphicFramePr>
        <p:xfrm>
          <a:off x="2181128" y="1842317"/>
          <a:ext cx="8959850" cy="5105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31875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</a:rPr>
              <a:t>Projekt Patron</a:t>
            </a:r>
            <a:endParaRPr lang="cs-CZ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85715183"/>
              </p:ext>
            </p:extLst>
          </p:nvPr>
        </p:nvGraphicFramePr>
        <p:xfrm>
          <a:off x="1369020" y="1734450"/>
          <a:ext cx="8928768" cy="5642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83" y="-25612"/>
            <a:ext cx="1971675" cy="1728788"/>
          </a:xfrm>
          <a:prstGeom prst="rect">
            <a:avLst/>
          </a:prstGeom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Zástupný symbol pro obsah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364" y="271463"/>
            <a:ext cx="1711056" cy="116085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372" y="1794006"/>
            <a:ext cx="2055167" cy="9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065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1CBDAEB-496D-42A1-A109-79AD4DAE92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D1CBDAEB-496D-42A1-A109-79AD4DAE92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D1CBDAEB-496D-42A1-A109-79AD4DAE92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D1CBDAEB-496D-42A1-A109-79AD4DAE92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BA168DC-493E-4B57-AB96-150F777D15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graphicEl>
                                              <a:dgm id="{ABA168DC-493E-4B57-AB96-150F777D15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ABA168DC-493E-4B57-AB96-150F777D15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graphicEl>
                                              <a:dgm id="{ABA168DC-493E-4B57-AB96-150F777D15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97F654-7AC6-475E-A50C-B4CF752E1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graphicEl>
                                              <a:dgm id="{B397F654-7AC6-475E-A50C-B4CF752E1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B397F654-7AC6-475E-A50C-B4CF752E1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B397F654-7AC6-475E-A50C-B4CF752E1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FF3CA7-2074-4DB3-986D-8F0F288661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graphicEl>
                                              <a:dgm id="{4DFF3CA7-2074-4DB3-986D-8F0F288661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graphicEl>
                                              <a:dgm id="{4DFF3CA7-2074-4DB3-986D-8F0F288661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graphicEl>
                                              <a:dgm id="{4DFF3CA7-2074-4DB3-986D-8F0F288661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B6D7839-0B4C-4FF6-9413-13B3E97B8E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AB6D7839-0B4C-4FF6-9413-13B3E97B8E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graphicEl>
                                              <a:dgm id="{AB6D7839-0B4C-4FF6-9413-13B3E97B8E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AB6D7839-0B4C-4FF6-9413-13B3E97B8E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2991EE-2232-4A1C-9A54-9CF087D05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graphicEl>
                                              <a:dgm id="{B72991EE-2232-4A1C-9A54-9CF087D058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graphicEl>
                                              <a:dgm id="{B72991EE-2232-4A1C-9A54-9CF087D05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graphicEl>
                                              <a:dgm id="{B72991EE-2232-4A1C-9A54-9CF087D05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4A48FBA-3351-43FF-82CC-8EE143DED7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graphicEl>
                                              <a:dgm id="{54A48FBA-3351-43FF-82CC-8EE143DED7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54A48FBA-3351-43FF-82CC-8EE143DED7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graphicEl>
                                              <a:dgm id="{54A48FBA-3351-43FF-82CC-8EE143DED7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91E13A-3C39-4352-8E88-6EC555AFDC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graphicEl>
                                              <a:dgm id="{D591E13A-3C39-4352-8E88-6EC555AFDC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graphicEl>
                                              <a:dgm id="{D591E13A-3C39-4352-8E88-6EC555AFDC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graphicEl>
                                              <a:dgm id="{D591E13A-3C39-4352-8E88-6EC555AFDC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01F688D-FE36-473C-93DE-FEB20CF1BD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graphicEl>
                                              <a:dgm id="{901F688D-FE36-473C-93DE-FEB20CF1BD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graphicEl>
                                              <a:dgm id="{901F688D-FE36-473C-93DE-FEB20CF1BD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graphicEl>
                                              <a:dgm id="{901F688D-FE36-473C-93DE-FEB20CF1BD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387FFD-D769-4230-9360-73A552E206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graphicEl>
                                              <a:dgm id="{AF387FFD-D769-4230-9360-73A552E206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graphicEl>
                                              <a:dgm id="{AF387FFD-D769-4230-9360-73A552E206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graphicEl>
                                              <a:dgm id="{AF387FFD-D769-4230-9360-73A552E206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9896761-2F76-4BBF-AAC4-A5EA236526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graphicEl>
                                              <a:dgm id="{E9896761-2F76-4BBF-AAC4-A5EA236526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graphicEl>
                                              <a:dgm id="{E9896761-2F76-4BBF-AAC4-A5EA236526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graphicEl>
                                              <a:dgm id="{E9896761-2F76-4BBF-AAC4-A5EA236526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66E3BDB-AD68-45E2-A8E9-B25409C89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graphicEl>
                                              <a:dgm id="{366E3BDB-AD68-45E2-A8E9-B25409C899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graphicEl>
                                              <a:dgm id="{366E3BDB-AD68-45E2-A8E9-B25409C89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graphicEl>
                                              <a:dgm id="{366E3BDB-AD68-45E2-A8E9-B25409C89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3C2FDA-1538-47A8-9BC6-9680C5960D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graphicEl>
                                              <a:dgm id="{503C2FDA-1538-47A8-9BC6-9680C5960D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graphicEl>
                                              <a:dgm id="{503C2FDA-1538-47A8-9BC6-9680C5960D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graphicEl>
                                              <a:dgm id="{503C2FDA-1538-47A8-9BC6-9680C5960D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922455-011F-4AEB-827A-7CF54320C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>
                                            <p:graphicEl>
                                              <a:dgm id="{A2922455-011F-4AEB-827A-7CF54320CC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graphicEl>
                                              <a:dgm id="{A2922455-011F-4AEB-827A-7CF54320C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graphicEl>
                                              <a:dgm id="{A2922455-011F-4AEB-827A-7CF54320C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15CC7D-A480-432B-AF7B-07E8F6EAD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graphicEl>
                                              <a:dgm id="{7E15CC7D-A480-432B-AF7B-07E8F6EAD3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graphicEl>
                                              <a:dgm id="{7E15CC7D-A480-432B-AF7B-07E8F6EAD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graphicEl>
                                              <a:dgm id="{7E15CC7D-A480-432B-AF7B-07E8F6EAD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4A5037A-F3AC-4ACF-AF46-22F5EF42E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graphicEl>
                                              <a:dgm id="{24A5037A-F3AC-4ACF-AF46-22F5EF42E7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graphicEl>
                                              <a:dgm id="{24A5037A-F3AC-4ACF-AF46-22F5EF42E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graphicEl>
                                              <a:dgm id="{24A5037A-F3AC-4ACF-AF46-22F5EF42E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F0C843-3757-4C74-9424-1348991080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">
                                            <p:graphicEl>
                                              <a:dgm id="{B6F0C843-3757-4C74-9424-1348991080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">
                                            <p:graphicEl>
                                              <a:dgm id="{B6F0C843-3757-4C74-9424-1348991080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graphicEl>
                                              <a:dgm id="{B6F0C843-3757-4C74-9424-1348991080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C99EB7-4580-429A-936D-B0DD169800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">
                                            <p:graphicEl>
                                              <a:dgm id="{45C99EB7-4580-429A-936D-B0DD169800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">
                                            <p:graphicEl>
                                              <a:dgm id="{45C99EB7-4580-429A-936D-B0DD169800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graphicEl>
                                              <a:dgm id="{45C99EB7-4580-429A-936D-B0DD169800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7ECAA1-CA15-4945-9F5B-A0F8A5AE73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">
                                            <p:graphicEl>
                                              <a:dgm id="{567ECAA1-CA15-4945-9F5B-A0F8A5AE73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">
                                            <p:graphicEl>
                                              <a:dgm id="{567ECAA1-CA15-4945-9F5B-A0F8A5AE73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">
                                            <p:graphicEl>
                                              <a:dgm id="{567ECAA1-CA15-4945-9F5B-A0F8A5AE73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2182814" y="271463"/>
            <a:ext cx="9070975" cy="12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756026" eaLnBrk="1" hangingPunct="1">
              <a:lnSpc>
                <a:spcPct val="102000"/>
              </a:lnSpc>
              <a:buSzPct val="100000"/>
              <a:defRPr/>
            </a:pPr>
            <a:r>
              <a:rPr lang="cs-CZ" sz="3638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Školení patronů a patronek</a:t>
            </a:r>
            <a:endParaRPr lang="cs-CZ" sz="3638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182814" y="1954213"/>
            <a:ext cx="9070975" cy="498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31800" indent="-301625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2000"/>
              </a:lnSpc>
              <a:buClrTx/>
              <a:buFontTx/>
              <a:buNone/>
            </a:pPr>
            <a:endParaRPr lang="cs-CZ" altLang="cs-CZ" sz="2400" b="1" dirty="0">
              <a:latin typeface="Book Antiqua" panose="02040602050305030304" pitchFamily="18" charset="0"/>
            </a:endParaRPr>
          </a:p>
          <a:p>
            <a:pPr eaLnBrk="1">
              <a:lnSpc>
                <a:spcPct val="102000"/>
              </a:lnSpc>
              <a:buClrTx/>
              <a:buFontTx/>
              <a:buNone/>
            </a:pPr>
            <a:endParaRPr lang="cs-CZ" altLang="cs-CZ" sz="2400" i="1" dirty="0">
              <a:latin typeface="Book Antiqua" panose="02040602050305030304" pitchFamily="18" charset="0"/>
            </a:endParaRPr>
          </a:p>
        </p:txBody>
      </p:sp>
      <p:pic>
        <p:nvPicPr>
          <p:cNvPr id="15366" name="Obrázek 6" descr="941807_10151575748044555_1298179064_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406" y="3692383"/>
            <a:ext cx="4344988" cy="325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 4"/>
          <p:cNvGraphicFramePr/>
          <p:nvPr>
            <p:extLst/>
          </p:nvPr>
        </p:nvGraphicFramePr>
        <p:xfrm>
          <a:off x="2182814" y="5940426"/>
          <a:ext cx="3984625" cy="836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65141679"/>
              </p:ext>
            </p:extLst>
          </p:nvPr>
        </p:nvGraphicFramePr>
        <p:xfrm>
          <a:off x="6937733" y="2114386"/>
          <a:ext cx="3959225" cy="146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0" name="TextovéPole 9"/>
          <p:cNvSpPr txBox="1"/>
          <p:nvPr/>
        </p:nvSpPr>
        <p:spPr>
          <a:xfrm flipH="1">
            <a:off x="4703764" y="7046913"/>
            <a:ext cx="3697287" cy="349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www.ipatron.cz</a:t>
            </a:r>
            <a:endParaRPr lang="cs-CZ" dirty="0"/>
          </a:p>
        </p:txBody>
      </p:sp>
      <p:pic>
        <p:nvPicPr>
          <p:cNvPr id="11" name="Zástupný symbol pro obsah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364" y="271463"/>
            <a:ext cx="1711056" cy="116085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83" y="-25612"/>
            <a:ext cx="1971675" cy="1728788"/>
          </a:xfrm>
          <a:prstGeom prst="rect">
            <a:avLst/>
          </a:prstGeom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39" y="1976015"/>
            <a:ext cx="4951166" cy="3713374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372" y="1794006"/>
            <a:ext cx="2055167" cy="9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5229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2182814" y="271463"/>
            <a:ext cx="9070975" cy="12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2000"/>
              </a:lnSpc>
              <a:buSzPct val="100000"/>
              <a:defRPr/>
            </a:pPr>
            <a:r>
              <a:rPr lang="cs-CZ" sz="3638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Seznamovací víkend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182814" y="1865313"/>
            <a:ext cx="9070975" cy="498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31800" indent="-301625"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2000"/>
              </a:lnSpc>
              <a:spcAft>
                <a:spcPts val="1425"/>
              </a:spcAft>
              <a:buSzPct val="100000"/>
              <a:defRPr/>
            </a:pPr>
            <a:endParaRPr lang="cs-CZ" sz="2400" i="1" dirty="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10313955"/>
              </p:ext>
            </p:extLst>
          </p:nvPr>
        </p:nvGraphicFramePr>
        <p:xfrm>
          <a:off x="1085058" y="2186384"/>
          <a:ext cx="3551287" cy="779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ovéPole 11"/>
          <p:cNvSpPr txBox="1"/>
          <p:nvPr/>
        </p:nvSpPr>
        <p:spPr>
          <a:xfrm flipH="1">
            <a:off x="4703764" y="7046913"/>
            <a:ext cx="3697287" cy="349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www.ipatron.cz</a:t>
            </a:r>
            <a:endParaRPr lang="cs-CZ" dirty="0"/>
          </a:p>
        </p:txBody>
      </p:sp>
      <p:pic>
        <p:nvPicPr>
          <p:cNvPr id="10" name="Zástupný symbol pro obsah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458" y="271463"/>
            <a:ext cx="1711056" cy="116085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91" y="65218"/>
            <a:ext cx="1971675" cy="1728788"/>
          </a:xfrm>
          <a:prstGeom prst="rect">
            <a:avLst/>
          </a:prstGeom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417" name="Obrázek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845" y="2186384"/>
            <a:ext cx="6048375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5111"/>
            <a:ext cx="5721404" cy="4291052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372" y="1794006"/>
            <a:ext cx="2055167" cy="9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100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2182814" y="271463"/>
            <a:ext cx="9070975" cy="12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2000"/>
              </a:lnSpc>
              <a:buSzPct val="100000"/>
              <a:defRPr/>
            </a:pPr>
            <a:r>
              <a:rPr lang="cs-CZ" sz="3638" b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Patronské setkávání</a:t>
            </a:r>
            <a:endParaRPr lang="cs-CZ" sz="3638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3557" name="Obrázek 5" descr="IMG_20131030_1554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3086100"/>
            <a:ext cx="43434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ovéPole 11"/>
          <p:cNvSpPr txBox="1"/>
          <p:nvPr/>
        </p:nvSpPr>
        <p:spPr>
          <a:xfrm flipH="1">
            <a:off x="4703764" y="7046913"/>
            <a:ext cx="3697287" cy="349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www.ipatron.cz</a:t>
            </a:r>
            <a:endParaRPr lang="cs-CZ" dirty="0"/>
          </a:p>
        </p:txBody>
      </p:sp>
      <p:pic>
        <p:nvPicPr>
          <p:cNvPr id="9" name="Zástupný symbol pro obsah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906" y="377226"/>
            <a:ext cx="1711056" cy="116085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91" y="65218"/>
            <a:ext cx="1971675" cy="1728788"/>
          </a:xfrm>
          <a:prstGeom prst="rect">
            <a:avLst/>
          </a:prstGeom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22294127"/>
              </p:ext>
            </p:extLst>
          </p:nvPr>
        </p:nvGraphicFramePr>
        <p:xfrm>
          <a:off x="3194444" y="1790392"/>
          <a:ext cx="3645883" cy="1035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" name="Obrázek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723" y="1525622"/>
            <a:ext cx="3914998" cy="521999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372" y="1794006"/>
            <a:ext cx="2055167" cy="9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023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2182814" y="301626"/>
            <a:ext cx="907097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2000"/>
              </a:lnSpc>
              <a:buSzPct val="100000"/>
              <a:defRPr/>
            </a:pPr>
            <a:r>
              <a:rPr lang="cs-CZ" sz="3638" b="1" dirty="0" smtClean="0">
                <a:solidFill>
                  <a:srgbClr val="C00000"/>
                </a:solidFill>
                <a:latin typeface="Calibri"/>
                <a:ea typeface="+mj-ea"/>
                <a:cs typeface="+mj-cs"/>
              </a:rPr>
              <a:t>Patron v Plzeňském kraji</a:t>
            </a:r>
            <a:endParaRPr lang="cs-CZ" sz="5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 flipH="1">
            <a:off x="4054573" y="4604060"/>
            <a:ext cx="5040561" cy="664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cs-CZ" sz="4000" b="1" dirty="0">
              <a:solidFill>
                <a:srgbClr val="7030A0"/>
              </a:solidFill>
            </a:endParaRPr>
          </a:p>
        </p:txBody>
      </p:sp>
      <p:pic>
        <p:nvPicPr>
          <p:cNvPr id="297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7" y="95021"/>
            <a:ext cx="1971675" cy="1728788"/>
          </a:xfrm>
          <a:prstGeom prst="rect">
            <a:avLst/>
          </a:prstGeom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Zástupný symbol pro obsah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899" y="419479"/>
            <a:ext cx="1711056" cy="116085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372" y="1794006"/>
            <a:ext cx="2055167" cy="9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6382526"/>
              </p:ext>
            </p:extLst>
          </p:nvPr>
        </p:nvGraphicFramePr>
        <p:xfrm>
          <a:off x="2181128" y="1842317"/>
          <a:ext cx="8959850" cy="5105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43756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46789</TotalTime>
  <Words>291</Words>
  <Application>Microsoft Office PowerPoint</Application>
  <PresentationFormat>Vlastní</PresentationFormat>
  <Paragraphs>90</Paragraphs>
  <Slides>10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10</vt:i4>
      </vt:variant>
    </vt:vector>
  </HeadingPairs>
  <TitlesOfParts>
    <vt:vector size="21" baseType="lpstr">
      <vt:lpstr>Arial Unicode MS</vt:lpstr>
      <vt:lpstr>Microsoft YaHei</vt:lpstr>
      <vt:lpstr>Arial</vt:lpstr>
      <vt:lpstr>Book Antiqua</vt:lpstr>
      <vt:lpstr>Calibri</vt:lpstr>
      <vt:lpstr>Calibri Light</vt:lpstr>
      <vt:lpstr>Oswald</vt:lpstr>
      <vt:lpstr>Roboto</vt:lpstr>
      <vt:lpstr>Times New Roman</vt:lpstr>
      <vt:lpstr>Motiv Office</vt:lpstr>
      <vt:lpstr>Motiv systému Office</vt:lpstr>
      <vt:lpstr>Prezentace aplikace PowerPoint</vt:lpstr>
      <vt:lpstr>Proč Patron?</vt:lpstr>
      <vt:lpstr>Prezentace aplikace PowerPoint</vt:lpstr>
      <vt:lpstr>Prezentace aplikace PowerPoint</vt:lpstr>
      <vt:lpstr>Projekt Patron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Lukas Talpa</dc:creator>
  <cp:lastModifiedBy>Lukáš</cp:lastModifiedBy>
  <cp:revision>99</cp:revision>
  <cp:lastPrinted>2017-10-31T16:21:14Z</cp:lastPrinted>
  <dcterms:created xsi:type="dcterms:W3CDTF">2012-10-26T16:26:11Z</dcterms:created>
  <dcterms:modified xsi:type="dcterms:W3CDTF">2019-09-25T07:22:55Z</dcterms:modified>
</cp:coreProperties>
</file>